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 id="2147483688" r:id="rId2"/>
  </p:sldMasterIdLst>
  <p:notesMasterIdLst>
    <p:notesMasterId r:id="rId40"/>
  </p:notesMasterIdLst>
  <p:handoutMasterIdLst>
    <p:handoutMasterId r:id="rId41"/>
  </p:handoutMasterIdLst>
  <p:sldIdLst>
    <p:sldId id="476" r:id="rId3"/>
    <p:sldId id="479" r:id="rId4"/>
    <p:sldId id="488" r:id="rId5"/>
    <p:sldId id="401" r:id="rId6"/>
    <p:sldId id="477" r:id="rId7"/>
    <p:sldId id="400" r:id="rId8"/>
    <p:sldId id="478" r:id="rId9"/>
    <p:sldId id="450" r:id="rId10"/>
    <p:sldId id="403" r:id="rId11"/>
    <p:sldId id="442" r:id="rId12"/>
    <p:sldId id="444" r:id="rId13"/>
    <p:sldId id="402" r:id="rId14"/>
    <p:sldId id="489" r:id="rId15"/>
    <p:sldId id="445" r:id="rId16"/>
    <p:sldId id="454" r:id="rId17"/>
    <p:sldId id="407" r:id="rId18"/>
    <p:sldId id="492" r:id="rId19"/>
    <p:sldId id="491" r:id="rId20"/>
    <p:sldId id="408" r:id="rId21"/>
    <p:sldId id="409" r:id="rId22"/>
    <p:sldId id="410" r:id="rId23"/>
    <p:sldId id="428" r:id="rId24"/>
    <p:sldId id="411" r:id="rId25"/>
    <p:sldId id="412" r:id="rId26"/>
    <p:sldId id="413" r:id="rId27"/>
    <p:sldId id="466" r:id="rId28"/>
    <p:sldId id="472" r:id="rId29"/>
    <p:sldId id="416" r:id="rId30"/>
    <p:sldId id="474" r:id="rId31"/>
    <p:sldId id="473" r:id="rId32"/>
    <p:sldId id="490" r:id="rId33"/>
    <p:sldId id="481" r:id="rId34"/>
    <p:sldId id="495" r:id="rId35"/>
    <p:sldId id="482" r:id="rId36"/>
    <p:sldId id="483" r:id="rId37"/>
    <p:sldId id="484" r:id="rId38"/>
    <p:sldId id="496" r:id="rId39"/>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434"/>
    <a:srgbClr val="009644"/>
    <a:srgbClr val="85CBFF"/>
    <a:srgbClr val="B9E1FF"/>
    <a:srgbClr val="ABDBFF"/>
    <a:srgbClr val="008E40"/>
    <a:srgbClr val="009A46"/>
    <a:srgbClr val="8BCDFF"/>
    <a:srgbClr val="AFDDFF"/>
    <a:srgbClr val="9BD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765" autoAdjust="0"/>
    <p:restoredTop sz="82993" autoAdjust="0"/>
  </p:normalViewPr>
  <p:slideViewPr>
    <p:cSldViewPr>
      <p:cViewPr>
        <p:scale>
          <a:sx n="79" d="100"/>
          <a:sy n="79" d="100"/>
        </p:scale>
        <p:origin x="1152" y="-16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7DA939-721A-4096-A07F-8656F7EBB192}"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de-CH"/>
        </a:p>
      </dgm:t>
    </dgm:pt>
    <dgm:pt modelId="{D1D56133-83F2-4BF7-9BB8-7128152BB8A5}">
      <dgm:prSet phldrT="[Text]" custT="1"/>
      <dgm:spPr>
        <a:xfrm>
          <a:off x="0" y="0"/>
          <a:ext cx="2638316" cy="4275116"/>
        </a:xfrm>
        <a:prstGeom prst="roundRect">
          <a:avLst>
            <a:gd name="adj" fmla="val 10000"/>
          </a:avLst>
        </a:prstGeom>
        <a:solidFill>
          <a:srgbClr val="B9282E">
            <a:tint val="40000"/>
            <a:hueOff val="0"/>
            <a:satOff val="0"/>
            <a:lumOff val="0"/>
            <a:alphaOff val="0"/>
          </a:srgbClr>
        </a:solidFill>
        <a:ln>
          <a:noFill/>
        </a:ln>
        <a:effectLst/>
      </dgm:spPr>
      <dgm:t>
        <a:bodyPr/>
        <a:lstStyle/>
        <a:p>
          <a:r>
            <a:rPr lang="de-CH" sz="1800" dirty="0">
              <a:solidFill>
                <a:sysClr val="windowText" lastClr="000000">
                  <a:hueOff val="0"/>
                  <a:satOff val="0"/>
                  <a:lumOff val="0"/>
                  <a:alphaOff val="0"/>
                </a:sysClr>
              </a:solidFill>
              <a:latin typeface="Arial"/>
              <a:ea typeface="+mn-ea"/>
              <a:cs typeface="+mn-cs"/>
            </a:rPr>
            <a:t>Steuerliche Attraktivität</a:t>
          </a:r>
        </a:p>
      </dgm:t>
    </dgm:pt>
    <dgm:pt modelId="{C48140BE-7DA5-4C5C-A717-2DF8FAE222F0}" type="parTrans" cxnId="{16CD20BA-9661-4DC4-A32B-BF484C7A5972}">
      <dgm:prSet/>
      <dgm:spPr/>
      <dgm:t>
        <a:bodyPr/>
        <a:lstStyle/>
        <a:p>
          <a:endParaRPr lang="de-CH"/>
        </a:p>
      </dgm:t>
    </dgm:pt>
    <dgm:pt modelId="{B087E918-7792-4E00-94D0-C49F47BC5AA4}" type="sibTrans" cxnId="{16CD20BA-9661-4DC4-A32B-BF484C7A5972}">
      <dgm:prSet/>
      <dgm:spPr/>
      <dgm:t>
        <a:bodyPr/>
        <a:lstStyle/>
        <a:p>
          <a:endParaRPr lang="de-CH"/>
        </a:p>
      </dgm:t>
    </dgm:pt>
    <dgm:pt modelId="{CEC3DA2C-603B-4830-9598-445D61CCA98A}">
      <dgm:prSet phldrT="[Text]" custT="1"/>
      <dgm:spPr>
        <a:xfrm>
          <a:off x="264846" y="1282639"/>
          <a:ext cx="2110653" cy="622793"/>
        </a:xfrm>
        <a:prstGeom prst="roundRect">
          <a:avLst>
            <a:gd name="adj" fmla="val 10000"/>
          </a:avLst>
        </a:prstGeo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de-CH" sz="1200" dirty="0">
              <a:solidFill>
                <a:sysClr val="window" lastClr="FFFFFF"/>
              </a:solidFill>
              <a:latin typeface="Arial"/>
              <a:ea typeface="+mn-ea"/>
              <a:cs typeface="+mn-cs"/>
            </a:rPr>
            <a:t>Aufhebung der Steuerstatus</a:t>
          </a:r>
        </a:p>
      </dgm:t>
    </dgm:pt>
    <dgm:pt modelId="{3CD7E228-B4DE-4278-8E20-B01C5C721B91}" type="parTrans" cxnId="{CB69891E-E9BE-4213-BA92-EE4F67CD7123}">
      <dgm:prSet/>
      <dgm:spPr/>
      <dgm:t>
        <a:bodyPr/>
        <a:lstStyle/>
        <a:p>
          <a:endParaRPr lang="de-CH"/>
        </a:p>
      </dgm:t>
    </dgm:pt>
    <dgm:pt modelId="{28C08173-BAE6-44A6-BCFE-86FA7DF48998}" type="sibTrans" cxnId="{CB69891E-E9BE-4213-BA92-EE4F67CD7123}">
      <dgm:prSet/>
      <dgm:spPr/>
      <dgm:t>
        <a:bodyPr/>
        <a:lstStyle/>
        <a:p>
          <a:endParaRPr lang="de-CH"/>
        </a:p>
      </dgm:t>
    </dgm:pt>
    <dgm:pt modelId="{50FB35A1-B6C5-4D99-9152-478EB182A29D}">
      <dgm:prSet phldrT="[Text]" custT="1"/>
      <dgm:spPr>
        <a:xfrm>
          <a:off x="264846" y="2001247"/>
          <a:ext cx="2110653" cy="622793"/>
        </a:xfrm>
        <a:prstGeom prst="roundRect">
          <a:avLst>
            <a:gd name="adj" fmla="val 10000"/>
          </a:avLst>
        </a:prstGeo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de-CH" sz="1200" dirty="0">
              <a:solidFill>
                <a:sysClr val="window" lastClr="FFFFFF"/>
              </a:solidFill>
              <a:latin typeface="Arial"/>
              <a:ea typeface="+mn-ea"/>
              <a:cs typeface="+mn-cs"/>
            </a:rPr>
            <a:t>Patentbox</a:t>
          </a:r>
        </a:p>
      </dgm:t>
    </dgm:pt>
    <dgm:pt modelId="{BDCA846E-82C5-47F4-9EE7-0E053BB1B902}" type="parTrans" cxnId="{969ABEF7-9EF8-4A91-AF57-6DDB12326E95}">
      <dgm:prSet/>
      <dgm:spPr/>
      <dgm:t>
        <a:bodyPr/>
        <a:lstStyle/>
        <a:p>
          <a:endParaRPr lang="de-CH"/>
        </a:p>
      </dgm:t>
    </dgm:pt>
    <dgm:pt modelId="{917503FA-8202-4094-8E55-C6902D620B13}" type="sibTrans" cxnId="{969ABEF7-9EF8-4A91-AF57-6DDB12326E95}">
      <dgm:prSet/>
      <dgm:spPr/>
      <dgm:t>
        <a:bodyPr/>
        <a:lstStyle/>
        <a:p>
          <a:endParaRPr lang="de-CH"/>
        </a:p>
      </dgm:t>
    </dgm:pt>
    <dgm:pt modelId="{028E2EE9-5402-4B40-9FC0-5CFCE5E943E6}">
      <dgm:prSet phldrT="[Text]" custT="1"/>
      <dgm:spPr>
        <a:xfrm>
          <a:off x="2837204" y="0"/>
          <a:ext cx="2638316" cy="4275116"/>
        </a:xfrm>
        <a:prstGeom prst="roundRect">
          <a:avLst>
            <a:gd name="adj" fmla="val 10000"/>
          </a:avLst>
        </a:prstGeom>
        <a:solidFill>
          <a:srgbClr val="467B93">
            <a:lumMod val="20000"/>
            <a:lumOff val="80000"/>
          </a:srgbClr>
        </a:solidFill>
        <a:ln>
          <a:noFill/>
        </a:ln>
        <a:effectLst/>
      </dgm:spPr>
      <dgm:t>
        <a:bodyPr/>
        <a:lstStyle/>
        <a:p>
          <a:r>
            <a:rPr lang="de-CH" sz="1800" dirty="0">
              <a:solidFill>
                <a:sysClr val="windowText" lastClr="000000">
                  <a:hueOff val="0"/>
                  <a:satOff val="0"/>
                  <a:lumOff val="0"/>
                  <a:alphaOff val="0"/>
                </a:sysClr>
              </a:solidFill>
              <a:latin typeface="Arial"/>
              <a:ea typeface="+mn-ea"/>
              <a:cs typeface="+mn-cs"/>
            </a:rPr>
            <a:t>Ausgleich an Kantone und Gemeinden</a:t>
          </a:r>
        </a:p>
      </dgm:t>
    </dgm:pt>
    <dgm:pt modelId="{9AB72AF9-C3FD-4F26-818C-8EA4D816CAE6}" type="parTrans" cxnId="{3C06D7D7-1154-45A5-A9DE-7C76194250F9}">
      <dgm:prSet/>
      <dgm:spPr/>
      <dgm:t>
        <a:bodyPr/>
        <a:lstStyle/>
        <a:p>
          <a:endParaRPr lang="de-CH"/>
        </a:p>
      </dgm:t>
    </dgm:pt>
    <dgm:pt modelId="{CC96742C-4352-4358-84EB-79FF4A218D3A}" type="sibTrans" cxnId="{3C06D7D7-1154-45A5-A9DE-7C76194250F9}">
      <dgm:prSet/>
      <dgm:spPr/>
      <dgm:t>
        <a:bodyPr/>
        <a:lstStyle/>
        <a:p>
          <a:endParaRPr lang="de-CH"/>
        </a:p>
      </dgm:t>
    </dgm:pt>
    <dgm:pt modelId="{A7D475D0-4E51-48A0-B1FF-DF5BC92F3094}">
      <dgm:prSet phldrT="[Text]" custT="1"/>
      <dgm:spPr>
        <a:xfrm>
          <a:off x="3101036" y="1282900"/>
          <a:ext cx="2110653" cy="839889"/>
        </a:xfrm>
        <a:prstGeom prst="roundRect">
          <a:avLst>
            <a:gd name="adj" fmla="val 10000"/>
          </a:avLst>
        </a:prstGeom>
        <a:solidFill>
          <a:srgbClr val="467B93"/>
        </a:solidFill>
        <a:ln w="25400" cap="flat" cmpd="sng" algn="ctr">
          <a:solidFill>
            <a:sysClr val="window" lastClr="FFFFFF">
              <a:hueOff val="0"/>
              <a:satOff val="0"/>
              <a:lumOff val="0"/>
              <a:alphaOff val="0"/>
            </a:sysClr>
          </a:solidFill>
          <a:prstDash val="solid"/>
        </a:ln>
        <a:effectLst/>
      </dgm:spPr>
      <dgm:t>
        <a:bodyPr/>
        <a:lstStyle/>
        <a:p>
          <a:r>
            <a:rPr lang="de-CH" sz="1400" dirty="0">
              <a:solidFill>
                <a:sysClr val="window" lastClr="FFFFFF"/>
              </a:solidFill>
              <a:latin typeface="Arial"/>
              <a:ea typeface="+mn-ea"/>
              <a:cs typeface="+mn-cs"/>
            </a:rPr>
            <a:t>Erhöhung Kantonsanteil an der dBSt. auf 21.2%</a:t>
          </a:r>
        </a:p>
      </dgm:t>
    </dgm:pt>
    <dgm:pt modelId="{3EAAACA0-411D-4EC1-97C9-A55C6ED95B07}" type="parTrans" cxnId="{7E290835-674A-4D16-A4D7-D89B4E0F7F33}">
      <dgm:prSet/>
      <dgm:spPr/>
      <dgm:t>
        <a:bodyPr/>
        <a:lstStyle/>
        <a:p>
          <a:endParaRPr lang="de-CH"/>
        </a:p>
      </dgm:t>
    </dgm:pt>
    <dgm:pt modelId="{5F7AF284-B309-4B7E-BC89-1165C04688C5}" type="sibTrans" cxnId="{7E290835-674A-4D16-A4D7-D89B4E0F7F33}">
      <dgm:prSet/>
      <dgm:spPr/>
      <dgm:t>
        <a:bodyPr/>
        <a:lstStyle/>
        <a:p>
          <a:endParaRPr lang="de-CH"/>
        </a:p>
      </dgm:t>
    </dgm:pt>
    <dgm:pt modelId="{9CB2346B-40DB-4C17-A239-BC9541126E52}">
      <dgm:prSet phldrT="[Text]" custT="1"/>
      <dgm:spPr>
        <a:xfrm>
          <a:off x="3101036" y="2252003"/>
          <a:ext cx="2110653" cy="839889"/>
        </a:xfrm>
        <a:prstGeom prst="roundRect">
          <a:avLst>
            <a:gd name="adj" fmla="val 10000"/>
          </a:avLst>
        </a:prstGeom>
        <a:solidFill>
          <a:srgbClr val="467B93"/>
        </a:solidFill>
        <a:ln w="25400" cap="flat" cmpd="sng" algn="ctr">
          <a:solidFill>
            <a:sysClr val="window" lastClr="FFFFFF">
              <a:hueOff val="0"/>
              <a:satOff val="0"/>
              <a:lumOff val="0"/>
              <a:alphaOff val="0"/>
            </a:sysClr>
          </a:solidFill>
          <a:prstDash val="solid"/>
        </a:ln>
        <a:effectLst/>
      </dgm:spPr>
      <dgm:t>
        <a:bodyPr/>
        <a:lstStyle/>
        <a:p>
          <a:r>
            <a:rPr lang="de-CH" sz="1400" dirty="0">
              <a:solidFill>
                <a:sysClr val="window" lastClr="FFFFFF"/>
              </a:solidFill>
              <a:latin typeface="Arial"/>
              <a:ea typeface="+mn-ea"/>
              <a:cs typeface="+mn-cs"/>
            </a:rPr>
            <a:t>Reform des Nationalen Finanzausgleichs</a:t>
          </a:r>
        </a:p>
      </dgm:t>
    </dgm:pt>
    <dgm:pt modelId="{7A2EBFDB-0EA6-4648-A326-0F7E48AE856A}" type="parTrans" cxnId="{3C88877E-B2B4-4382-99D3-703006595349}">
      <dgm:prSet/>
      <dgm:spPr/>
      <dgm:t>
        <a:bodyPr/>
        <a:lstStyle/>
        <a:p>
          <a:endParaRPr lang="de-CH"/>
        </a:p>
      </dgm:t>
    </dgm:pt>
    <dgm:pt modelId="{835CB12A-5946-4E39-984A-3713696A2A61}" type="sibTrans" cxnId="{3C88877E-B2B4-4382-99D3-703006595349}">
      <dgm:prSet/>
      <dgm:spPr/>
      <dgm:t>
        <a:bodyPr/>
        <a:lstStyle/>
        <a:p>
          <a:endParaRPr lang="de-CH"/>
        </a:p>
      </dgm:t>
    </dgm:pt>
    <dgm:pt modelId="{D3AC3F9D-0215-48A9-84F4-1426633B3D88}">
      <dgm:prSet phldrT="[Text]" custT="1"/>
      <dgm:spPr>
        <a:xfrm>
          <a:off x="5674409" y="0"/>
          <a:ext cx="2638316" cy="4275116"/>
        </a:xfrm>
        <a:prstGeom prst="roundRect">
          <a:avLst>
            <a:gd name="adj" fmla="val 10000"/>
          </a:avLst>
        </a:prstGeom>
        <a:solidFill>
          <a:srgbClr val="8EC033">
            <a:lumMod val="20000"/>
            <a:lumOff val="80000"/>
          </a:srgbClr>
        </a:solidFill>
        <a:ln>
          <a:noFill/>
        </a:ln>
        <a:effectLst/>
      </dgm:spPr>
      <dgm:t>
        <a:bodyPr/>
        <a:lstStyle/>
        <a:p>
          <a:r>
            <a:rPr lang="de-CH" sz="1800" dirty="0">
              <a:solidFill>
                <a:sysClr val="windowText" lastClr="000000">
                  <a:hueOff val="0"/>
                  <a:satOff val="0"/>
                  <a:lumOff val="0"/>
                  <a:alphaOff val="0"/>
                </a:sysClr>
              </a:solidFill>
              <a:latin typeface="Arial"/>
              <a:ea typeface="+mn-ea"/>
              <a:cs typeface="+mn-cs"/>
            </a:rPr>
            <a:t>Ausgewogenheit</a:t>
          </a:r>
          <a:endParaRPr lang="de-CH" sz="2500" dirty="0">
            <a:solidFill>
              <a:sysClr val="windowText" lastClr="000000">
                <a:hueOff val="0"/>
                <a:satOff val="0"/>
                <a:lumOff val="0"/>
                <a:alphaOff val="0"/>
              </a:sysClr>
            </a:solidFill>
            <a:latin typeface="Arial"/>
            <a:ea typeface="+mn-ea"/>
            <a:cs typeface="+mn-cs"/>
          </a:endParaRPr>
        </a:p>
      </dgm:t>
    </dgm:pt>
    <dgm:pt modelId="{CC742EEF-D4C3-4E12-A184-3EDB04ABBD3E}" type="parTrans" cxnId="{28B07D10-D2E7-48E1-A1AA-AFAC82A744F7}">
      <dgm:prSet/>
      <dgm:spPr/>
      <dgm:t>
        <a:bodyPr/>
        <a:lstStyle/>
        <a:p>
          <a:endParaRPr lang="de-CH"/>
        </a:p>
      </dgm:t>
    </dgm:pt>
    <dgm:pt modelId="{08708CC0-E51E-4E43-AFB3-9C296BE4AC42}" type="sibTrans" cxnId="{28B07D10-D2E7-48E1-A1AA-AFAC82A744F7}">
      <dgm:prSet/>
      <dgm:spPr/>
      <dgm:t>
        <a:bodyPr/>
        <a:lstStyle/>
        <a:p>
          <a:endParaRPr lang="de-CH"/>
        </a:p>
      </dgm:t>
    </dgm:pt>
    <dgm:pt modelId="{A6A9EFCC-9B41-4DE4-9457-FE1C0F2C69DB}">
      <dgm:prSet phldrT="[Text]" custT="1"/>
      <dgm:spPr>
        <a:xfrm>
          <a:off x="5937226" y="1283787"/>
          <a:ext cx="2110653" cy="1289006"/>
        </a:xfrm>
        <a:prstGeom prst="roundRect">
          <a:avLst>
            <a:gd name="adj" fmla="val 10000"/>
          </a:avLst>
        </a:prstGeom>
        <a:solidFill>
          <a:srgbClr val="8EC033">
            <a:lumMod val="50000"/>
          </a:srgbClr>
        </a:solidFill>
        <a:ln w="25400" cap="flat" cmpd="sng" algn="ctr">
          <a:solidFill>
            <a:sysClr val="window" lastClr="FFFFFF">
              <a:hueOff val="0"/>
              <a:satOff val="0"/>
              <a:lumOff val="0"/>
              <a:alphaOff val="0"/>
            </a:sysClr>
          </a:solidFill>
          <a:prstDash val="solid"/>
        </a:ln>
        <a:effectLst/>
      </dgm:spPr>
      <dgm:t>
        <a:bodyPr/>
        <a:lstStyle/>
        <a:p>
          <a:r>
            <a:rPr lang="de-CH" sz="1400" dirty="0">
              <a:solidFill>
                <a:sysClr val="window" lastClr="FFFFFF"/>
              </a:solidFill>
              <a:latin typeface="Arial"/>
              <a:ea typeface="+mn-ea"/>
              <a:cs typeface="+mn-cs"/>
            </a:rPr>
            <a:t>Teilbesteuerung der Dividenden zu:  </a:t>
          </a:r>
          <a:br>
            <a:rPr lang="de-CH" sz="1400" dirty="0">
              <a:solidFill>
                <a:sysClr val="window" lastClr="FFFFFF"/>
              </a:solidFill>
              <a:latin typeface="Arial"/>
              <a:ea typeface="+mn-ea"/>
              <a:cs typeface="+mn-cs"/>
            </a:rPr>
          </a:br>
          <a:r>
            <a:rPr lang="de-CH" sz="1400" dirty="0">
              <a:solidFill>
                <a:sysClr val="window" lastClr="FFFFFF"/>
              </a:solidFill>
              <a:latin typeface="Arial"/>
              <a:ea typeface="+mn-ea"/>
              <a:cs typeface="+mn-cs"/>
            </a:rPr>
            <a:t>70% (Bund) </a:t>
          </a:r>
          <a:br>
            <a:rPr lang="de-CH" sz="1400" dirty="0">
              <a:solidFill>
                <a:sysClr val="window" lastClr="FFFFFF"/>
              </a:solidFill>
              <a:latin typeface="Arial"/>
              <a:ea typeface="+mn-ea"/>
              <a:cs typeface="+mn-cs"/>
            </a:rPr>
          </a:br>
          <a:r>
            <a:rPr lang="de-CH" sz="1400" dirty="0">
              <a:solidFill>
                <a:sysClr val="window" lastClr="FFFFFF"/>
              </a:solidFill>
              <a:latin typeface="Arial"/>
              <a:ea typeface="+mn-ea"/>
              <a:cs typeface="+mn-cs"/>
            </a:rPr>
            <a:t>min. 50% (Kantone)</a:t>
          </a:r>
        </a:p>
      </dgm:t>
    </dgm:pt>
    <dgm:pt modelId="{B7C1C295-074D-4D59-8F48-1EFF14BA83AA}" type="parTrans" cxnId="{A031D345-7E01-448E-BE3B-300C47B4B345}">
      <dgm:prSet/>
      <dgm:spPr/>
      <dgm:t>
        <a:bodyPr/>
        <a:lstStyle/>
        <a:p>
          <a:endParaRPr lang="de-CH"/>
        </a:p>
      </dgm:t>
    </dgm:pt>
    <dgm:pt modelId="{8464A28D-5F77-43CF-9AA2-CD9891B73BBA}" type="sibTrans" cxnId="{A031D345-7E01-448E-BE3B-300C47B4B345}">
      <dgm:prSet/>
      <dgm:spPr/>
      <dgm:t>
        <a:bodyPr/>
        <a:lstStyle/>
        <a:p>
          <a:endParaRPr lang="de-CH"/>
        </a:p>
      </dgm:t>
    </dgm:pt>
    <dgm:pt modelId="{B9EF5997-B910-4217-9FC6-E3864E6FE0A0}">
      <dgm:prSet phldrT="[Text]" custT="1"/>
      <dgm:spPr>
        <a:xfrm>
          <a:off x="5937226" y="2771102"/>
          <a:ext cx="2110653" cy="1289006"/>
        </a:xfrm>
        <a:prstGeom prst="roundRect">
          <a:avLst>
            <a:gd name="adj" fmla="val 10000"/>
          </a:avLst>
        </a:prstGeom>
        <a:solidFill>
          <a:srgbClr val="8EC033">
            <a:lumMod val="50000"/>
          </a:srgbClr>
        </a:solidFill>
        <a:ln w="25400" cap="flat" cmpd="sng" algn="ctr">
          <a:solidFill>
            <a:sysClr val="window" lastClr="FFFFFF">
              <a:hueOff val="0"/>
              <a:satOff val="0"/>
              <a:lumOff val="0"/>
              <a:alphaOff val="0"/>
            </a:sysClr>
          </a:solidFill>
          <a:prstDash val="solid"/>
        </a:ln>
        <a:effectLst/>
      </dgm:spPr>
      <dgm:t>
        <a:bodyPr/>
        <a:lstStyle/>
        <a:p>
          <a:r>
            <a:rPr lang="de-CH" sz="1400" dirty="0">
              <a:solidFill>
                <a:sysClr val="window" lastClr="FFFFFF"/>
              </a:solidFill>
              <a:latin typeface="Arial"/>
              <a:ea typeface="+mn-ea"/>
              <a:cs typeface="+mn-cs"/>
            </a:rPr>
            <a:t>Für jeden Steuerfranken ein Franken in die AHV</a:t>
          </a:r>
        </a:p>
      </dgm:t>
    </dgm:pt>
    <dgm:pt modelId="{BDBDF4B5-81D6-4D87-8430-F2022279F9DC}" type="parTrans" cxnId="{A7DE7881-B0A1-435B-9015-38ACFBAA22AA}">
      <dgm:prSet/>
      <dgm:spPr/>
      <dgm:t>
        <a:bodyPr/>
        <a:lstStyle/>
        <a:p>
          <a:endParaRPr lang="de-CH"/>
        </a:p>
      </dgm:t>
    </dgm:pt>
    <dgm:pt modelId="{9FB33DF6-C0E7-425A-9433-778444D3D2C5}" type="sibTrans" cxnId="{A7DE7881-B0A1-435B-9015-38ACFBAA22AA}">
      <dgm:prSet/>
      <dgm:spPr/>
      <dgm:t>
        <a:bodyPr/>
        <a:lstStyle/>
        <a:p>
          <a:endParaRPr lang="de-CH"/>
        </a:p>
      </dgm:t>
    </dgm:pt>
    <dgm:pt modelId="{E26AECC3-BBB4-4D83-BFAB-2162CC2E7E60}">
      <dgm:prSet phldrT="[Text]" custT="1"/>
      <dgm:spPr>
        <a:xfrm>
          <a:off x="264846" y="2719855"/>
          <a:ext cx="2110653" cy="622793"/>
        </a:xfrm>
        <a:prstGeom prst="roundRect">
          <a:avLst>
            <a:gd name="adj" fmla="val 10000"/>
          </a:avLst>
        </a:prstGeo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de-CH" sz="1200" dirty="0">
              <a:solidFill>
                <a:sysClr val="window" lastClr="FFFFFF"/>
              </a:solidFill>
              <a:latin typeface="Arial"/>
              <a:ea typeface="+mn-ea"/>
              <a:cs typeface="+mn-cs"/>
            </a:rPr>
            <a:t>Förderung von F&amp;E </a:t>
          </a:r>
        </a:p>
      </dgm:t>
    </dgm:pt>
    <dgm:pt modelId="{6E6C79D4-A485-4B2A-B85C-31DFABFFAE71}" type="parTrans" cxnId="{516DF862-8029-40C1-91F2-A77148C4BE24}">
      <dgm:prSet/>
      <dgm:spPr/>
      <dgm:t>
        <a:bodyPr/>
        <a:lstStyle/>
        <a:p>
          <a:endParaRPr lang="de-CH"/>
        </a:p>
      </dgm:t>
    </dgm:pt>
    <dgm:pt modelId="{F06A121F-3B5A-48C6-BAE8-8A20B36E4357}" type="sibTrans" cxnId="{516DF862-8029-40C1-91F2-A77148C4BE24}">
      <dgm:prSet/>
      <dgm:spPr/>
      <dgm:t>
        <a:bodyPr/>
        <a:lstStyle/>
        <a:p>
          <a:endParaRPr lang="de-CH"/>
        </a:p>
      </dgm:t>
    </dgm:pt>
    <dgm:pt modelId="{6B41632F-43D6-462B-B771-3E6141E25F66}">
      <dgm:prSet phldrT="[Text]" custT="1"/>
      <dgm:spPr>
        <a:xfrm>
          <a:off x="3101036" y="3221106"/>
          <a:ext cx="2110653" cy="839889"/>
        </a:xfrm>
        <a:prstGeom prst="roundRect">
          <a:avLst>
            <a:gd name="adj" fmla="val 10000"/>
          </a:avLst>
        </a:prstGeom>
        <a:solidFill>
          <a:srgbClr val="467B93"/>
        </a:solidFill>
        <a:ln w="25400" cap="flat" cmpd="sng" algn="ctr">
          <a:solidFill>
            <a:sysClr val="window" lastClr="FFFFFF">
              <a:hueOff val="0"/>
              <a:satOff val="0"/>
              <a:lumOff val="0"/>
              <a:alphaOff val="0"/>
            </a:sysClr>
          </a:solidFill>
          <a:prstDash val="solid"/>
        </a:ln>
        <a:effectLst/>
      </dgm:spPr>
      <dgm:t>
        <a:bodyPr/>
        <a:lstStyle/>
        <a:p>
          <a:r>
            <a:rPr lang="de-CH" sz="1400" dirty="0">
              <a:solidFill>
                <a:sysClr val="window" lastClr="FFFFFF"/>
              </a:solidFill>
              <a:latin typeface="Arial"/>
              <a:ea typeface="+mn-ea"/>
              <a:cs typeface="+mn-cs"/>
            </a:rPr>
            <a:t>Angemessene Abgeltung der Auswirkungen auf die Gemeinden</a:t>
          </a:r>
        </a:p>
      </dgm:t>
    </dgm:pt>
    <dgm:pt modelId="{CE2A64CA-9EB4-456A-BEBA-309824A4BE15}" type="parTrans" cxnId="{5AC1D68A-BD3B-4029-9F7C-6557556F47F0}">
      <dgm:prSet/>
      <dgm:spPr/>
      <dgm:t>
        <a:bodyPr/>
        <a:lstStyle/>
        <a:p>
          <a:endParaRPr lang="de-CH"/>
        </a:p>
      </dgm:t>
    </dgm:pt>
    <dgm:pt modelId="{1012062E-9414-4F06-9A2E-AF618EE0C153}" type="sibTrans" cxnId="{5AC1D68A-BD3B-4029-9F7C-6557556F47F0}">
      <dgm:prSet/>
      <dgm:spPr/>
      <dgm:t>
        <a:bodyPr/>
        <a:lstStyle/>
        <a:p>
          <a:endParaRPr lang="de-CH"/>
        </a:p>
      </dgm:t>
    </dgm:pt>
    <dgm:pt modelId="{0292B46F-AE3C-4FC0-839E-908EE8BDB674}">
      <dgm:prSet phldrT="[Text]" custT="1"/>
      <dgm:spPr>
        <a:xfrm>
          <a:off x="5937226" y="2771102"/>
          <a:ext cx="2110653" cy="1289006"/>
        </a:xfrm>
        <a:solidFill>
          <a:srgbClr val="8EC033">
            <a:lumMod val="50000"/>
          </a:srgbClr>
        </a:solidFill>
        <a:ln w="25400" cap="flat" cmpd="sng" algn="ctr">
          <a:solidFill>
            <a:sysClr val="window" lastClr="FFFFFF">
              <a:hueOff val="0"/>
              <a:satOff val="0"/>
              <a:lumOff val="0"/>
              <a:alphaOff val="0"/>
            </a:sysClr>
          </a:solidFill>
          <a:prstDash val="solid"/>
        </a:ln>
        <a:effectLst/>
      </dgm:spPr>
      <dgm:t>
        <a:bodyPr/>
        <a:lstStyle/>
        <a:p>
          <a:r>
            <a:rPr lang="de-CH" sz="1400" dirty="0">
              <a:solidFill>
                <a:sysClr val="window" lastClr="FFFFFF"/>
              </a:solidFill>
              <a:latin typeface="Arial"/>
              <a:ea typeface="+mn-ea"/>
              <a:cs typeface="+mn-cs"/>
            </a:rPr>
            <a:t>Anpassung Kapitaleinlageprinzip </a:t>
          </a:r>
        </a:p>
      </dgm:t>
    </dgm:pt>
    <dgm:pt modelId="{9D12E950-E674-4E71-883F-C430C23EB947}" type="parTrans" cxnId="{4C273F9C-6D2E-4C73-8EDE-FBD6551F96D1}">
      <dgm:prSet/>
      <dgm:spPr/>
      <dgm:t>
        <a:bodyPr/>
        <a:lstStyle/>
        <a:p>
          <a:endParaRPr lang="de-CH"/>
        </a:p>
      </dgm:t>
    </dgm:pt>
    <dgm:pt modelId="{73D99DD2-392D-4816-8C7C-316C0189F4C0}" type="sibTrans" cxnId="{4C273F9C-6D2E-4C73-8EDE-FBD6551F96D1}">
      <dgm:prSet/>
      <dgm:spPr/>
      <dgm:t>
        <a:bodyPr/>
        <a:lstStyle/>
        <a:p>
          <a:endParaRPr lang="de-CH"/>
        </a:p>
      </dgm:t>
    </dgm:pt>
    <dgm:pt modelId="{C31D5453-DF3D-448A-9A6D-E34FD6A1E9B3}">
      <dgm:prSet phldrT="[Text]" custT="1"/>
      <dgm:spPr>
        <a:xfrm>
          <a:off x="264846" y="3438463"/>
          <a:ext cx="2110653" cy="622793"/>
        </a:xfr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de-CH" sz="1200" dirty="0">
              <a:solidFill>
                <a:sysClr val="window" lastClr="FFFFFF"/>
              </a:solidFill>
              <a:latin typeface="Arial"/>
              <a:ea typeface="+mn-ea"/>
              <a:cs typeface="+mn-cs"/>
            </a:rPr>
            <a:t>Zinsabzug auf Eigenkapital in Hochsteuerkantonen</a:t>
          </a:r>
        </a:p>
      </dgm:t>
    </dgm:pt>
    <dgm:pt modelId="{F83251CB-0CEA-4589-8B81-6B176CE8D7A7}" type="sibTrans" cxnId="{A4752086-CA2F-4D27-BAAE-191EFFB02837}">
      <dgm:prSet/>
      <dgm:spPr/>
      <dgm:t>
        <a:bodyPr/>
        <a:lstStyle/>
        <a:p>
          <a:endParaRPr lang="de-CH"/>
        </a:p>
      </dgm:t>
    </dgm:pt>
    <dgm:pt modelId="{67195ED9-6740-441D-BC7F-A251E2AFB178}" type="parTrans" cxnId="{A4752086-CA2F-4D27-BAAE-191EFFB02837}">
      <dgm:prSet/>
      <dgm:spPr/>
      <dgm:t>
        <a:bodyPr/>
        <a:lstStyle/>
        <a:p>
          <a:endParaRPr lang="de-CH"/>
        </a:p>
      </dgm:t>
    </dgm:pt>
    <dgm:pt modelId="{FE05191E-7958-4EF3-BAF1-3DED557C087B}">
      <dgm:prSet phldrT="[Text]" custT="1"/>
      <dgm:spPr>
        <a:xfrm>
          <a:off x="264846" y="3438463"/>
          <a:ext cx="2110653" cy="622793"/>
        </a:xfr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de-CH" sz="1200" dirty="0">
              <a:solidFill>
                <a:sysClr val="window" lastClr="FFFFFF"/>
              </a:solidFill>
              <a:latin typeface="Arial"/>
              <a:ea typeface="+mn-ea"/>
              <a:cs typeface="+mn-cs"/>
            </a:rPr>
            <a:t>Entlastungsbegrenzung</a:t>
          </a:r>
        </a:p>
      </dgm:t>
    </dgm:pt>
    <dgm:pt modelId="{4D7FD4D9-4769-4660-AB51-1F0EFBA26170}" type="parTrans" cxnId="{2B7C4E19-24E8-408B-96D4-9272854EBCAF}">
      <dgm:prSet/>
      <dgm:spPr/>
      <dgm:t>
        <a:bodyPr/>
        <a:lstStyle/>
        <a:p>
          <a:endParaRPr lang="de-CH"/>
        </a:p>
      </dgm:t>
    </dgm:pt>
    <dgm:pt modelId="{EC42F909-E50A-49FA-B545-2FD738FA7420}" type="sibTrans" cxnId="{2B7C4E19-24E8-408B-96D4-9272854EBCAF}">
      <dgm:prSet/>
      <dgm:spPr/>
      <dgm:t>
        <a:bodyPr/>
        <a:lstStyle/>
        <a:p>
          <a:endParaRPr lang="de-CH"/>
        </a:p>
      </dgm:t>
    </dgm:pt>
    <dgm:pt modelId="{D56BF78B-AC49-48AB-9FD0-3B6EA57FCCC8}">
      <dgm:prSet phldrT="[Text]" custT="1"/>
      <dgm:spPr>
        <a:xfrm>
          <a:off x="264846" y="3438463"/>
          <a:ext cx="2110653" cy="622793"/>
        </a:xfr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de-CH" sz="1200" dirty="0">
              <a:solidFill>
                <a:sysClr val="window" lastClr="FFFFFF"/>
              </a:solidFill>
              <a:latin typeface="Arial"/>
              <a:ea typeface="+mn-ea"/>
              <a:cs typeface="+mn-cs"/>
            </a:rPr>
            <a:t>Massnahmen bei der Kapitalsteuer</a:t>
          </a:r>
        </a:p>
      </dgm:t>
    </dgm:pt>
    <dgm:pt modelId="{2D0467C2-19E9-4BD1-8408-3FEBADA3F1E9}" type="parTrans" cxnId="{72D8C4BA-B8B7-4C27-B9FD-EB0C92C5CD53}">
      <dgm:prSet/>
      <dgm:spPr/>
      <dgm:t>
        <a:bodyPr/>
        <a:lstStyle/>
        <a:p>
          <a:endParaRPr lang="de-CH"/>
        </a:p>
      </dgm:t>
    </dgm:pt>
    <dgm:pt modelId="{31C2830F-1DBA-4D10-9A36-4DEED813C18C}" type="sibTrans" cxnId="{72D8C4BA-B8B7-4C27-B9FD-EB0C92C5CD53}">
      <dgm:prSet/>
      <dgm:spPr/>
      <dgm:t>
        <a:bodyPr/>
        <a:lstStyle/>
        <a:p>
          <a:endParaRPr lang="de-CH"/>
        </a:p>
      </dgm:t>
    </dgm:pt>
    <dgm:pt modelId="{ED455AFA-01E8-4A98-9333-531FBFB365B7}">
      <dgm:prSet phldrT="[Text]"/>
      <dgm:spPr>
        <a:xfrm>
          <a:off x="264846" y="1282639"/>
          <a:ext cx="2110653" cy="622793"/>
        </a:xfr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de-CH" dirty="0">
              <a:solidFill>
                <a:sysClr val="window" lastClr="FFFFFF"/>
              </a:solidFill>
              <a:latin typeface="Arial"/>
              <a:ea typeface="+mn-ea"/>
              <a:cs typeface="+mn-cs"/>
            </a:rPr>
            <a:t>Aufdeckung stiller Reserven</a:t>
          </a:r>
        </a:p>
      </dgm:t>
    </dgm:pt>
    <dgm:pt modelId="{629C5559-1E76-48A7-9A00-4BE305F4405D}" type="parTrans" cxnId="{1BFE9787-D114-4E69-8C41-17E7072B4AF8}">
      <dgm:prSet/>
      <dgm:spPr/>
      <dgm:t>
        <a:bodyPr/>
        <a:lstStyle/>
        <a:p>
          <a:endParaRPr lang="de-DE"/>
        </a:p>
      </dgm:t>
    </dgm:pt>
    <dgm:pt modelId="{562FA911-C6F6-4958-A52F-3F37829CEBB1}" type="sibTrans" cxnId="{1BFE9787-D114-4E69-8C41-17E7072B4AF8}">
      <dgm:prSet/>
      <dgm:spPr/>
      <dgm:t>
        <a:bodyPr/>
        <a:lstStyle/>
        <a:p>
          <a:endParaRPr lang="de-DE"/>
        </a:p>
      </dgm:t>
    </dgm:pt>
    <dgm:pt modelId="{CDC52773-E1B9-4F98-9276-2837D34A2218}" type="pres">
      <dgm:prSet presAssocID="{857DA939-721A-4096-A07F-8656F7EBB192}" presName="theList" presStyleCnt="0">
        <dgm:presLayoutVars>
          <dgm:dir/>
          <dgm:animLvl val="lvl"/>
          <dgm:resizeHandles val="exact"/>
        </dgm:presLayoutVars>
      </dgm:prSet>
      <dgm:spPr/>
    </dgm:pt>
    <dgm:pt modelId="{6662A1B0-051E-4DCF-A0F2-50CDBC6DF919}" type="pres">
      <dgm:prSet presAssocID="{D1D56133-83F2-4BF7-9BB8-7128152BB8A5}" presName="compNode" presStyleCnt="0"/>
      <dgm:spPr/>
    </dgm:pt>
    <dgm:pt modelId="{0C255008-5DB7-4691-B77D-E6FE7BE54DA2}" type="pres">
      <dgm:prSet presAssocID="{D1D56133-83F2-4BF7-9BB8-7128152BB8A5}" presName="aNode" presStyleLbl="bgShp" presStyleIdx="0" presStyleCnt="3" custLinFactNeighborX="-38" custLinFactNeighborY="1613"/>
      <dgm:spPr/>
    </dgm:pt>
    <dgm:pt modelId="{0C3032E8-BB00-409C-9B62-1C210D7337ED}" type="pres">
      <dgm:prSet presAssocID="{D1D56133-83F2-4BF7-9BB8-7128152BB8A5}" presName="textNode" presStyleLbl="bgShp" presStyleIdx="0" presStyleCnt="3"/>
      <dgm:spPr/>
    </dgm:pt>
    <dgm:pt modelId="{429D2F9F-53EB-47FE-958E-EFD3E85C1269}" type="pres">
      <dgm:prSet presAssocID="{D1D56133-83F2-4BF7-9BB8-7128152BB8A5}" presName="compChildNode" presStyleCnt="0"/>
      <dgm:spPr/>
    </dgm:pt>
    <dgm:pt modelId="{1A352006-7117-4D03-971A-FDB1852BE1E8}" type="pres">
      <dgm:prSet presAssocID="{D1D56133-83F2-4BF7-9BB8-7128152BB8A5}" presName="theInnerList" presStyleCnt="0"/>
      <dgm:spPr/>
    </dgm:pt>
    <dgm:pt modelId="{1C5B5077-E9BA-4C41-9888-2289AD749BC5}" type="pres">
      <dgm:prSet presAssocID="{CEC3DA2C-603B-4830-9598-445D61CCA98A}" presName="childNode" presStyleLbl="node1" presStyleIdx="0" presStyleCnt="13" custLinFactNeighborY="-81663">
        <dgm:presLayoutVars>
          <dgm:bulletEnabled val="1"/>
        </dgm:presLayoutVars>
      </dgm:prSet>
      <dgm:spPr/>
    </dgm:pt>
    <dgm:pt modelId="{C31AB7F8-5BA9-479D-8AB4-785C343D793F}" type="pres">
      <dgm:prSet presAssocID="{CEC3DA2C-603B-4830-9598-445D61CCA98A}" presName="aSpace2" presStyleCnt="0"/>
      <dgm:spPr/>
    </dgm:pt>
    <dgm:pt modelId="{B26395A3-4B82-4984-B23E-F84565048F5B}" type="pres">
      <dgm:prSet presAssocID="{50FB35A1-B6C5-4D99-9152-478EB182A29D}" presName="childNode" presStyleLbl="node1" presStyleIdx="1" presStyleCnt="13" custLinFactNeighborY="-63471">
        <dgm:presLayoutVars>
          <dgm:bulletEnabled val="1"/>
        </dgm:presLayoutVars>
      </dgm:prSet>
      <dgm:spPr/>
    </dgm:pt>
    <dgm:pt modelId="{A9F47013-658F-4913-9172-C409BA8DAF02}" type="pres">
      <dgm:prSet presAssocID="{50FB35A1-B6C5-4D99-9152-478EB182A29D}" presName="aSpace2" presStyleCnt="0"/>
      <dgm:spPr/>
    </dgm:pt>
    <dgm:pt modelId="{EEA8C012-CA49-492E-A2AD-B894782F2086}" type="pres">
      <dgm:prSet presAssocID="{ED455AFA-01E8-4A98-9333-531FBFB365B7}" presName="childNode" presStyleLbl="node1" presStyleIdx="2" presStyleCnt="13" custLinFactY="300000" custLinFactNeighborX="-680" custLinFactNeighborY="309296">
        <dgm:presLayoutVars>
          <dgm:bulletEnabled val="1"/>
        </dgm:presLayoutVars>
      </dgm:prSet>
      <dgm:spPr>
        <a:prstGeom prst="roundRect">
          <a:avLst>
            <a:gd name="adj" fmla="val 10000"/>
          </a:avLst>
        </a:prstGeom>
      </dgm:spPr>
    </dgm:pt>
    <dgm:pt modelId="{07A37AED-A137-46AE-8A0D-35A0EF9A33BE}" type="pres">
      <dgm:prSet presAssocID="{ED455AFA-01E8-4A98-9333-531FBFB365B7}" presName="aSpace2" presStyleCnt="0"/>
      <dgm:spPr/>
    </dgm:pt>
    <dgm:pt modelId="{D7C5C31C-9D72-448C-B847-B4A219909EB2}" type="pres">
      <dgm:prSet presAssocID="{E26AECC3-BBB4-4D83-BFAB-2162CC2E7E60}" presName="childNode" presStyleLbl="node1" presStyleIdx="3" presStyleCnt="13" custLinFactY="-100000" custLinFactNeighborY="-145279">
        <dgm:presLayoutVars>
          <dgm:bulletEnabled val="1"/>
        </dgm:presLayoutVars>
      </dgm:prSet>
      <dgm:spPr/>
    </dgm:pt>
    <dgm:pt modelId="{23921E15-4827-496A-A99D-E12EF171D921}" type="pres">
      <dgm:prSet presAssocID="{E26AECC3-BBB4-4D83-BFAB-2162CC2E7E60}" presName="aSpace2" presStyleCnt="0"/>
      <dgm:spPr/>
    </dgm:pt>
    <dgm:pt modelId="{1229E5E7-F547-4636-A809-5102D4FA5355}" type="pres">
      <dgm:prSet presAssocID="{C31D5453-DF3D-448A-9A6D-E34FD6A1E9B3}" presName="childNode" presStyleLbl="node1" presStyleIdx="4" presStyleCnt="13" custLinFactY="-100000" custLinFactNeighborY="-127087">
        <dgm:presLayoutVars>
          <dgm:bulletEnabled val="1"/>
        </dgm:presLayoutVars>
      </dgm:prSet>
      <dgm:spPr>
        <a:prstGeom prst="roundRect">
          <a:avLst>
            <a:gd name="adj" fmla="val 10000"/>
          </a:avLst>
        </a:prstGeom>
      </dgm:spPr>
    </dgm:pt>
    <dgm:pt modelId="{4BEE0790-FE27-433C-B28A-7EFD6F6DBDDC}" type="pres">
      <dgm:prSet presAssocID="{C31D5453-DF3D-448A-9A6D-E34FD6A1E9B3}" presName="aSpace2" presStyleCnt="0"/>
      <dgm:spPr/>
    </dgm:pt>
    <dgm:pt modelId="{437222BF-D3FD-44B9-8E93-5858EF2639B4}" type="pres">
      <dgm:prSet presAssocID="{FE05191E-7958-4EF3-BAF1-3DED557C087B}" presName="childNode" presStyleLbl="node1" presStyleIdx="5" presStyleCnt="13" custLinFactY="100000" custLinFactNeighborY="127490">
        <dgm:presLayoutVars>
          <dgm:bulletEnabled val="1"/>
        </dgm:presLayoutVars>
      </dgm:prSet>
      <dgm:spPr>
        <a:prstGeom prst="roundRect">
          <a:avLst>
            <a:gd name="adj" fmla="val 10000"/>
          </a:avLst>
        </a:prstGeom>
      </dgm:spPr>
    </dgm:pt>
    <dgm:pt modelId="{A88209F3-CED6-4228-87AB-FF6BFF47FA15}" type="pres">
      <dgm:prSet presAssocID="{FE05191E-7958-4EF3-BAF1-3DED557C087B}" presName="aSpace2" presStyleCnt="0"/>
      <dgm:spPr/>
    </dgm:pt>
    <dgm:pt modelId="{FE7FA789-AF81-4810-BA42-C0FC430A0056}" type="pres">
      <dgm:prSet presAssocID="{D56BF78B-AC49-48AB-9FD0-3B6EA57FCCC8}" presName="childNode" presStyleLbl="node1" presStyleIdx="6" presStyleCnt="13" custLinFactY="-200000" custLinFactNeighborY="-208895">
        <dgm:presLayoutVars>
          <dgm:bulletEnabled val="1"/>
        </dgm:presLayoutVars>
      </dgm:prSet>
      <dgm:spPr/>
    </dgm:pt>
    <dgm:pt modelId="{FF8E1DE4-F82E-4AFC-8187-A4B8D50D2E87}" type="pres">
      <dgm:prSet presAssocID="{D1D56133-83F2-4BF7-9BB8-7128152BB8A5}" presName="aSpace" presStyleCnt="0"/>
      <dgm:spPr/>
    </dgm:pt>
    <dgm:pt modelId="{8BD9293E-E940-45BC-A754-86B9E102A284}" type="pres">
      <dgm:prSet presAssocID="{028E2EE9-5402-4B40-9FC0-5CFCE5E943E6}" presName="compNode" presStyleCnt="0"/>
      <dgm:spPr/>
    </dgm:pt>
    <dgm:pt modelId="{5D5354CD-C8DB-43FA-9977-34FE7F2DFF21}" type="pres">
      <dgm:prSet presAssocID="{028E2EE9-5402-4B40-9FC0-5CFCE5E943E6}" presName="aNode" presStyleLbl="bgShp" presStyleIdx="1" presStyleCnt="3"/>
      <dgm:spPr/>
    </dgm:pt>
    <dgm:pt modelId="{48705939-6F03-4DB5-81C6-71698782AAE6}" type="pres">
      <dgm:prSet presAssocID="{028E2EE9-5402-4B40-9FC0-5CFCE5E943E6}" presName="textNode" presStyleLbl="bgShp" presStyleIdx="1" presStyleCnt="3"/>
      <dgm:spPr/>
    </dgm:pt>
    <dgm:pt modelId="{8188BE67-A857-4B0C-9476-1EA5B750C1A9}" type="pres">
      <dgm:prSet presAssocID="{028E2EE9-5402-4B40-9FC0-5CFCE5E943E6}" presName="compChildNode" presStyleCnt="0"/>
      <dgm:spPr/>
    </dgm:pt>
    <dgm:pt modelId="{CDBC8CA8-156E-4C6C-84D1-0EA983977D71}" type="pres">
      <dgm:prSet presAssocID="{028E2EE9-5402-4B40-9FC0-5CFCE5E943E6}" presName="theInnerList" presStyleCnt="0"/>
      <dgm:spPr/>
    </dgm:pt>
    <dgm:pt modelId="{281A767F-F30B-474B-AE97-F0F7601079B5}" type="pres">
      <dgm:prSet presAssocID="{A7D475D0-4E51-48A0-B1FF-DF5BC92F3094}" presName="childNode" presStyleLbl="node1" presStyleIdx="7" presStyleCnt="13" custScaleY="114953">
        <dgm:presLayoutVars>
          <dgm:bulletEnabled val="1"/>
        </dgm:presLayoutVars>
      </dgm:prSet>
      <dgm:spPr/>
    </dgm:pt>
    <dgm:pt modelId="{F861EE32-D569-458A-843D-6B952E39DD46}" type="pres">
      <dgm:prSet presAssocID="{A7D475D0-4E51-48A0-B1FF-DF5BC92F3094}" presName="aSpace2" presStyleCnt="0"/>
      <dgm:spPr/>
    </dgm:pt>
    <dgm:pt modelId="{D344EEC7-35CB-4871-8EDA-4DA7654A4284}" type="pres">
      <dgm:prSet presAssocID="{9CB2346B-40DB-4C17-A239-BC9541126E52}" presName="childNode" presStyleLbl="node1" presStyleIdx="8" presStyleCnt="13">
        <dgm:presLayoutVars>
          <dgm:bulletEnabled val="1"/>
        </dgm:presLayoutVars>
      </dgm:prSet>
      <dgm:spPr/>
    </dgm:pt>
    <dgm:pt modelId="{A85E9129-1246-43D7-9D6D-452CCBB577F9}" type="pres">
      <dgm:prSet presAssocID="{9CB2346B-40DB-4C17-A239-BC9541126E52}" presName="aSpace2" presStyleCnt="0"/>
      <dgm:spPr/>
    </dgm:pt>
    <dgm:pt modelId="{20CC3CB5-BAA6-4C79-BC09-9E77EED2FCCE}" type="pres">
      <dgm:prSet presAssocID="{6B41632F-43D6-462B-B771-3E6141E25F66}" presName="childNode" presStyleLbl="node1" presStyleIdx="9" presStyleCnt="13">
        <dgm:presLayoutVars>
          <dgm:bulletEnabled val="1"/>
        </dgm:presLayoutVars>
      </dgm:prSet>
      <dgm:spPr/>
    </dgm:pt>
    <dgm:pt modelId="{43289AE2-B97D-438A-898A-BD1228F7B8AC}" type="pres">
      <dgm:prSet presAssocID="{028E2EE9-5402-4B40-9FC0-5CFCE5E943E6}" presName="aSpace" presStyleCnt="0"/>
      <dgm:spPr/>
    </dgm:pt>
    <dgm:pt modelId="{F08F7E26-8532-409B-A142-8C3690ED328E}" type="pres">
      <dgm:prSet presAssocID="{D3AC3F9D-0215-48A9-84F4-1426633B3D88}" presName="compNode" presStyleCnt="0"/>
      <dgm:spPr/>
    </dgm:pt>
    <dgm:pt modelId="{CD00C557-6F51-4FC8-BA99-1676B61670A9}" type="pres">
      <dgm:prSet presAssocID="{D3AC3F9D-0215-48A9-84F4-1426633B3D88}" presName="aNode" presStyleLbl="bgShp" presStyleIdx="2" presStyleCnt="3" custLinFactNeighborX="58591" custLinFactNeighborY="1289"/>
      <dgm:spPr/>
    </dgm:pt>
    <dgm:pt modelId="{73587CAC-D4B2-4195-ABDA-E57BF5D3F981}" type="pres">
      <dgm:prSet presAssocID="{D3AC3F9D-0215-48A9-84F4-1426633B3D88}" presName="textNode" presStyleLbl="bgShp" presStyleIdx="2" presStyleCnt="3"/>
      <dgm:spPr/>
    </dgm:pt>
    <dgm:pt modelId="{B6C0A340-863F-47CF-A435-EE8E06B42D56}" type="pres">
      <dgm:prSet presAssocID="{D3AC3F9D-0215-48A9-84F4-1426633B3D88}" presName="compChildNode" presStyleCnt="0"/>
      <dgm:spPr/>
    </dgm:pt>
    <dgm:pt modelId="{C947805A-2C0C-4EC3-9A88-438288B573D7}" type="pres">
      <dgm:prSet presAssocID="{D3AC3F9D-0215-48A9-84F4-1426633B3D88}" presName="theInnerList" presStyleCnt="0"/>
      <dgm:spPr/>
    </dgm:pt>
    <dgm:pt modelId="{E7CDCC22-8D8E-4B33-ADAA-905EFBDBE1E1}" type="pres">
      <dgm:prSet presAssocID="{A6A9EFCC-9B41-4DE4-9457-FE1C0F2C69DB}" presName="childNode" presStyleLbl="node1" presStyleIdx="10" presStyleCnt="13" custScaleY="114953">
        <dgm:presLayoutVars>
          <dgm:bulletEnabled val="1"/>
        </dgm:presLayoutVars>
      </dgm:prSet>
      <dgm:spPr/>
    </dgm:pt>
    <dgm:pt modelId="{E8B97D04-33E5-4FFB-B7FD-0708D8FED605}" type="pres">
      <dgm:prSet presAssocID="{A6A9EFCC-9B41-4DE4-9457-FE1C0F2C69DB}" presName="aSpace2" presStyleCnt="0"/>
      <dgm:spPr/>
    </dgm:pt>
    <dgm:pt modelId="{B7DA0107-D494-4E08-8F72-780E3D1B25D3}" type="pres">
      <dgm:prSet presAssocID="{B9EF5997-B910-4217-9FC6-E3864E6FE0A0}" presName="childNode" presStyleLbl="node1" presStyleIdx="11" presStyleCnt="13">
        <dgm:presLayoutVars>
          <dgm:bulletEnabled val="1"/>
        </dgm:presLayoutVars>
      </dgm:prSet>
      <dgm:spPr/>
    </dgm:pt>
    <dgm:pt modelId="{D6318804-6055-4C83-8151-F7A22AA75035}" type="pres">
      <dgm:prSet presAssocID="{B9EF5997-B910-4217-9FC6-E3864E6FE0A0}" presName="aSpace2" presStyleCnt="0"/>
      <dgm:spPr/>
    </dgm:pt>
    <dgm:pt modelId="{04B424A8-F44F-456C-B1D3-6F80CC2939DD}" type="pres">
      <dgm:prSet presAssocID="{0292B46F-AE3C-4FC0-839E-908EE8BDB674}" presName="childNode" presStyleLbl="node1" presStyleIdx="12" presStyleCnt="13">
        <dgm:presLayoutVars>
          <dgm:bulletEnabled val="1"/>
        </dgm:presLayoutVars>
      </dgm:prSet>
      <dgm:spPr>
        <a:prstGeom prst="roundRect">
          <a:avLst>
            <a:gd name="adj" fmla="val 10000"/>
          </a:avLst>
        </a:prstGeom>
      </dgm:spPr>
    </dgm:pt>
  </dgm:ptLst>
  <dgm:cxnLst>
    <dgm:cxn modelId="{751D0102-8533-4FD5-B71C-B158D2C7DF8A}" type="presOf" srcId="{FE05191E-7958-4EF3-BAF1-3DED557C087B}" destId="{437222BF-D3FD-44B9-8E93-5858EF2639B4}" srcOrd="0" destOrd="0" presId="urn:microsoft.com/office/officeart/2005/8/layout/lProcess2"/>
    <dgm:cxn modelId="{81145B02-2AF5-4B58-8A04-96695C942D5A}" type="presOf" srcId="{ED455AFA-01E8-4A98-9333-531FBFB365B7}" destId="{EEA8C012-CA49-492E-A2AD-B894782F2086}" srcOrd="0" destOrd="0" presId="urn:microsoft.com/office/officeart/2005/8/layout/lProcess2"/>
    <dgm:cxn modelId="{D539B104-32D2-449B-A607-4B927D5228CE}" type="presOf" srcId="{0292B46F-AE3C-4FC0-839E-908EE8BDB674}" destId="{04B424A8-F44F-456C-B1D3-6F80CC2939DD}" srcOrd="0" destOrd="0" presId="urn:microsoft.com/office/officeart/2005/8/layout/lProcess2"/>
    <dgm:cxn modelId="{28B07D10-D2E7-48E1-A1AA-AFAC82A744F7}" srcId="{857DA939-721A-4096-A07F-8656F7EBB192}" destId="{D3AC3F9D-0215-48A9-84F4-1426633B3D88}" srcOrd="2" destOrd="0" parTransId="{CC742EEF-D4C3-4E12-A184-3EDB04ABBD3E}" sibTransId="{08708CC0-E51E-4E43-AFB3-9C296BE4AC42}"/>
    <dgm:cxn modelId="{71E2C012-20D1-4023-BB7C-12FD611EAC31}" type="presOf" srcId="{D1D56133-83F2-4BF7-9BB8-7128152BB8A5}" destId="{0C3032E8-BB00-409C-9B62-1C210D7337ED}" srcOrd="1" destOrd="0" presId="urn:microsoft.com/office/officeart/2005/8/layout/lProcess2"/>
    <dgm:cxn modelId="{2B7C4E19-24E8-408B-96D4-9272854EBCAF}" srcId="{D1D56133-83F2-4BF7-9BB8-7128152BB8A5}" destId="{FE05191E-7958-4EF3-BAF1-3DED557C087B}" srcOrd="5" destOrd="0" parTransId="{4D7FD4D9-4769-4660-AB51-1F0EFBA26170}" sibTransId="{EC42F909-E50A-49FA-B545-2FD738FA7420}"/>
    <dgm:cxn modelId="{895E8419-98EB-48B8-9EB4-17133C85B077}" type="presOf" srcId="{C31D5453-DF3D-448A-9A6D-E34FD6A1E9B3}" destId="{1229E5E7-F547-4636-A809-5102D4FA5355}" srcOrd="0" destOrd="0" presId="urn:microsoft.com/office/officeart/2005/8/layout/lProcess2"/>
    <dgm:cxn modelId="{CB69891E-E9BE-4213-BA92-EE4F67CD7123}" srcId="{D1D56133-83F2-4BF7-9BB8-7128152BB8A5}" destId="{CEC3DA2C-603B-4830-9598-445D61CCA98A}" srcOrd="0" destOrd="0" parTransId="{3CD7E228-B4DE-4278-8E20-B01C5C721B91}" sibTransId="{28C08173-BAE6-44A6-BCFE-86FA7DF48998}"/>
    <dgm:cxn modelId="{64691322-DD4A-489C-B1AC-BE861EB3D770}" type="presOf" srcId="{D1D56133-83F2-4BF7-9BB8-7128152BB8A5}" destId="{0C255008-5DB7-4691-B77D-E6FE7BE54DA2}" srcOrd="0" destOrd="0" presId="urn:microsoft.com/office/officeart/2005/8/layout/lProcess2"/>
    <dgm:cxn modelId="{379FEB34-590C-4A41-AE27-51DFCA590EDF}" type="presOf" srcId="{E26AECC3-BBB4-4D83-BFAB-2162CC2E7E60}" destId="{D7C5C31C-9D72-448C-B847-B4A219909EB2}" srcOrd="0" destOrd="0" presId="urn:microsoft.com/office/officeart/2005/8/layout/lProcess2"/>
    <dgm:cxn modelId="{7E290835-674A-4D16-A4D7-D89B4E0F7F33}" srcId="{028E2EE9-5402-4B40-9FC0-5CFCE5E943E6}" destId="{A7D475D0-4E51-48A0-B1FF-DF5BC92F3094}" srcOrd="0" destOrd="0" parTransId="{3EAAACA0-411D-4EC1-97C9-A55C6ED95B07}" sibTransId="{5F7AF284-B309-4B7E-BC89-1165C04688C5}"/>
    <dgm:cxn modelId="{516DF862-8029-40C1-91F2-A77148C4BE24}" srcId="{D1D56133-83F2-4BF7-9BB8-7128152BB8A5}" destId="{E26AECC3-BBB4-4D83-BFAB-2162CC2E7E60}" srcOrd="3" destOrd="0" parTransId="{6E6C79D4-A485-4B2A-B85C-31DFABFFAE71}" sibTransId="{F06A121F-3B5A-48C6-BAE8-8A20B36E4357}"/>
    <dgm:cxn modelId="{A031D345-7E01-448E-BE3B-300C47B4B345}" srcId="{D3AC3F9D-0215-48A9-84F4-1426633B3D88}" destId="{A6A9EFCC-9B41-4DE4-9457-FE1C0F2C69DB}" srcOrd="0" destOrd="0" parTransId="{B7C1C295-074D-4D59-8F48-1EFF14BA83AA}" sibTransId="{8464A28D-5F77-43CF-9AA2-CD9891B73BBA}"/>
    <dgm:cxn modelId="{BC7CB875-0C95-44EA-956E-C2B47DC8CFFE}" type="presOf" srcId="{50FB35A1-B6C5-4D99-9152-478EB182A29D}" destId="{B26395A3-4B82-4984-B23E-F84565048F5B}" srcOrd="0" destOrd="0" presId="urn:microsoft.com/office/officeart/2005/8/layout/lProcess2"/>
    <dgm:cxn modelId="{3CA5D156-687D-4008-84D9-CF5E2CC2AF27}" type="presOf" srcId="{028E2EE9-5402-4B40-9FC0-5CFCE5E943E6}" destId="{48705939-6F03-4DB5-81C6-71698782AAE6}" srcOrd="1" destOrd="0" presId="urn:microsoft.com/office/officeart/2005/8/layout/lProcess2"/>
    <dgm:cxn modelId="{3C88877E-B2B4-4382-99D3-703006595349}" srcId="{028E2EE9-5402-4B40-9FC0-5CFCE5E943E6}" destId="{9CB2346B-40DB-4C17-A239-BC9541126E52}" srcOrd="1" destOrd="0" parTransId="{7A2EBFDB-0EA6-4648-A326-0F7E48AE856A}" sibTransId="{835CB12A-5946-4E39-984A-3713696A2A61}"/>
    <dgm:cxn modelId="{A7DE7881-B0A1-435B-9015-38ACFBAA22AA}" srcId="{D3AC3F9D-0215-48A9-84F4-1426633B3D88}" destId="{B9EF5997-B910-4217-9FC6-E3864E6FE0A0}" srcOrd="1" destOrd="0" parTransId="{BDBDF4B5-81D6-4D87-8430-F2022279F9DC}" sibTransId="{9FB33DF6-C0E7-425A-9433-778444D3D2C5}"/>
    <dgm:cxn modelId="{CC835E83-86D9-44C6-AEA9-262464D9A2B9}" type="presOf" srcId="{D56BF78B-AC49-48AB-9FD0-3B6EA57FCCC8}" destId="{FE7FA789-AF81-4810-BA42-C0FC430A0056}" srcOrd="0" destOrd="0" presId="urn:microsoft.com/office/officeart/2005/8/layout/lProcess2"/>
    <dgm:cxn modelId="{337B5A83-EFF1-4537-BA8D-70761D64C3E0}" type="presOf" srcId="{D3AC3F9D-0215-48A9-84F4-1426633B3D88}" destId="{CD00C557-6F51-4FC8-BA99-1676B61670A9}" srcOrd="0" destOrd="0" presId="urn:microsoft.com/office/officeart/2005/8/layout/lProcess2"/>
    <dgm:cxn modelId="{A4752086-CA2F-4D27-BAAE-191EFFB02837}" srcId="{D1D56133-83F2-4BF7-9BB8-7128152BB8A5}" destId="{C31D5453-DF3D-448A-9A6D-E34FD6A1E9B3}" srcOrd="4" destOrd="0" parTransId="{67195ED9-6740-441D-BC7F-A251E2AFB178}" sibTransId="{F83251CB-0CEA-4589-8B81-6B176CE8D7A7}"/>
    <dgm:cxn modelId="{1BFE9787-D114-4E69-8C41-17E7072B4AF8}" srcId="{D1D56133-83F2-4BF7-9BB8-7128152BB8A5}" destId="{ED455AFA-01E8-4A98-9333-531FBFB365B7}" srcOrd="2" destOrd="0" parTransId="{629C5559-1E76-48A7-9A00-4BE305F4405D}" sibTransId="{562FA911-C6F6-4958-A52F-3F37829CEBB1}"/>
    <dgm:cxn modelId="{5AC1D68A-BD3B-4029-9F7C-6557556F47F0}" srcId="{028E2EE9-5402-4B40-9FC0-5CFCE5E943E6}" destId="{6B41632F-43D6-462B-B771-3E6141E25F66}" srcOrd="2" destOrd="0" parTransId="{CE2A64CA-9EB4-456A-BEBA-309824A4BE15}" sibTransId="{1012062E-9414-4F06-9A2E-AF618EE0C153}"/>
    <dgm:cxn modelId="{78C8588E-7B5D-4B14-9037-6FEABB70D08E}" type="presOf" srcId="{6B41632F-43D6-462B-B771-3E6141E25F66}" destId="{20CC3CB5-BAA6-4C79-BC09-9E77EED2FCCE}" srcOrd="0" destOrd="0" presId="urn:microsoft.com/office/officeart/2005/8/layout/lProcess2"/>
    <dgm:cxn modelId="{9CEF7398-D29C-4F0E-A162-14051AA1E97D}" type="presOf" srcId="{9CB2346B-40DB-4C17-A239-BC9541126E52}" destId="{D344EEC7-35CB-4871-8EDA-4DA7654A4284}" srcOrd="0" destOrd="0" presId="urn:microsoft.com/office/officeart/2005/8/layout/lProcess2"/>
    <dgm:cxn modelId="{6BF68F9B-5CE3-42DE-B71A-C1A83CF21AB8}" type="presOf" srcId="{028E2EE9-5402-4B40-9FC0-5CFCE5E943E6}" destId="{5D5354CD-C8DB-43FA-9977-34FE7F2DFF21}" srcOrd="0" destOrd="0" presId="urn:microsoft.com/office/officeart/2005/8/layout/lProcess2"/>
    <dgm:cxn modelId="{4C273F9C-6D2E-4C73-8EDE-FBD6551F96D1}" srcId="{D3AC3F9D-0215-48A9-84F4-1426633B3D88}" destId="{0292B46F-AE3C-4FC0-839E-908EE8BDB674}" srcOrd="2" destOrd="0" parTransId="{9D12E950-E674-4E71-883F-C430C23EB947}" sibTransId="{73D99DD2-392D-4816-8C7C-316C0189F4C0}"/>
    <dgm:cxn modelId="{E0E799A1-D758-40BE-96A4-C224C5255AF2}" type="presOf" srcId="{857DA939-721A-4096-A07F-8656F7EBB192}" destId="{CDC52773-E1B9-4F98-9276-2837D34A2218}" srcOrd="0" destOrd="0" presId="urn:microsoft.com/office/officeart/2005/8/layout/lProcess2"/>
    <dgm:cxn modelId="{16CD20BA-9661-4DC4-A32B-BF484C7A5972}" srcId="{857DA939-721A-4096-A07F-8656F7EBB192}" destId="{D1D56133-83F2-4BF7-9BB8-7128152BB8A5}" srcOrd="0" destOrd="0" parTransId="{C48140BE-7DA5-4C5C-A717-2DF8FAE222F0}" sibTransId="{B087E918-7792-4E00-94D0-C49F47BC5AA4}"/>
    <dgm:cxn modelId="{72D8C4BA-B8B7-4C27-B9FD-EB0C92C5CD53}" srcId="{D1D56133-83F2-4BF7-9BB8-7128152BB8A5}" destId="{D56BF78B-AC49-48AB-9FD0-3B6EA57FCCC8}" srcOrd="6" destOrd="0" parTransId="{2D0467C2-19E9-4BD1-8408-3FEBADA3F1E9}" sibTransId="{31C2830F-1DBA-4D10-9A36-4DEED813C18C}"/>
    <dgm:cxn modelId="{A2BB37C5-3E8F-4816-80DB-CC838E8B07F0}" type="presOf" srcId="{B9EF5997-B910-4217-9FC6-E3864E6FE0A0}" destId="{B7DA0107-D494-4E08-8F72-780E3D1B25D3}" srcOrd="0" destOrd="0" presId="urn:microsoft.com/office/officeart/2005/8/layout/lProcess2"/>
    <dgm:cxn modelId="{3C06D7D7-1154-45A5-A9DE-7C76194250F9}" srcId="{857DA939-721A-4096-A07F-8656F7EBB192}" destId="{028E2EE9-5402-4B40-9FC0-5CFCE5E943E6}" srcOrd="1" destOrd="0" parTransId="{9AB72AF9-C3FD-4F26-818C-8EA4D816CAE6}" sibTransId="{CC96742C-4352-4358-84EB-79FF4A218D3A}"/>
    <dgm:cxn modelId="{0F6772D9-9417-4041-BA64-8E5E195ED7B0}" type="presOf" srcId="{A7D475D0-4E51-48A0-B1FF-DF5BC92F3094}" destId="{281A767F-F30B-474B-AE97-F0F7601079B5}" srcOrd="0" destOrd="0" presId="urn:microsoft.com/office/officeart/2005/8/layout/lProcess2"/>
    <dgm:cxn modelId="{9A6D94DE-4218-4802-9DAF-BDCB83AF7A8B}" type="presOf" srcId="{A6A9EFCC-9B41-4DE4-9457-FE1C0F2C69DB}" destId="{E7CDCC22-8D8E-4B33-ADAA-905EFBDBE1E1}" srcOrd="0" destOrd="0" presId="urn:microsoft.com/office/officeart/2005/8/layout/lProcess2"/>
    <dgm:cxn modelId="{422220F0-2D09-4DD7-9761-89F6D5DBAB0D}" type="presOf" srcId="{CEC3DA2C-603B-4830-9598-445D61CCA98A}" destId="{1C5B5077-E9BA-4C41-9888-2289AD749BC5}" srcOrd="0" destOrd="0" presId="urn:microsoft.com/office/officeart/2005/8/layout/lProcess2"/>
    <dgm:cxn modelId="{BE225CF1-41D6-4A79-A6AC-A9CCFB86108F}" type="presOf" srcId="{D3AC3F9D-0215-48A9-84F4-1426633B3D88}" destId="{73587CAC-D4B2-4195-ABDA-E57BF5D3F981}" srcOrd="1" destOrd="0" presId="urn:microsoft.com/office/officeart/2005/8/layout/lProcess2"/>
    <dgm:cxn modelId="{969ABEF7-9EF8-4A91-AF57-6DDB12326E95}" srcId="{D1D56133-83F2-4BF7-9BB8-7128152BB8A5}" destId="{50FB35A1-B6C5-4D99-9152-478EB182A29D}" srcOrd="1" destOrd="0" parTransId="{BDCA846E-82C5-47F4-9EE7-0E053BB1B902}" sibTransId="{917503FA-8202-4094-8E55-C6902D620B13}"/>
    <dgm:cxn modelId="{67947957-A1DD-4939-B2A8-93C9E3D18700}" type="presParOf" srcId="{CDC52773-E1B9-4F98-9276-2837D34A2218}" destId="{6662A1B0-051E-4DCF-A0F2-50CDBC6DF919}" srcOrd="0" destOrd="0" presId="urn:microsoft.com/office/officeart/2005/8/layout/lProcess2"/>
    <dgm:cxn modelId="{74CAA684-FE52-4BF4-9F21-C8B52222DF7E}" type="presParOf" srcId="{6662A1B0-051E-4DCF-A0F2-50CDBC6DF919}" destId="{0C255008-5DB7-4691-B77D-E6FE7BE54DA2}" srcOrd="0" destOrd="0" presId="urn:microsoft.com/office/officeart/2005/8/layout/lProcess2"/>
    <dgm:cxn modelId="{DB3999AF-05BA-402B-B7D1-12657F788F55}" type="presParOf" srcId="{6662A1B0-051E-4DCF-A0F2-50CDBC6DF919}" destId="{0C3032E8-BB00-409C-9B62-1C210D7337ED}" srcOrd="1" destOrd="0" presId="urn:microsoft.com/office/officeart/2005/8/layout/lProcess2"/>
    <dgm:cxn modelId="{C9CC1A34-9D4F-4CF6-AEAE-D070289A9791}" type="presParOf" srcId="{6662A1B0-051E-4DCF-A0F2-50CDBC6DF919}" destId="{429D2F9F-53EB-47FE-958E-EFD3E85C1269}" srcOrd="2" destOrd="0" presId="urn:microsoft.com/office/officeart/2005/8/layout/lProcess2"/>
    <dgm:cxn modelId="{F7800D24-517F-42B9-B2DD-303191D667FF}" type="presParOf" srcId="{429D2F9F-53EB-47FE-958E-EFD3E85C1269}" destId="{1A352006-7117-4D03-971A-FDB1852BE1E8}" srcOrd="0" destOrd="0" presId="urn:microsoft.com/office/officeart/2005/8/layout/lProcess2"/>
    <dgm:cxn modelId="{9C4342FE-12C6-4DE3-A70F-145EE7BA1A10}" type="presParOf" srcId="{1A352006-7117-4D03-971A-FDB1852BE1E8}" destId="{1C5B5077-E9BA-4C41-9888-2289AD749BC5}" srcOrd="0" destOrd="0" presId="urn:microsoft.com/office/officeart/2005/8/layout/lProcess2"/>
    <dgm:cxn modelId="{2E3BA4B2-5CAD-423A-8441-0CA29F914CDC}" type="presParOf" srcId="{1A352006-7117-4D03-971A-FDB1852BE1E8}" destId="{C31AB7F8-5BA9-479D-8AB4-785C343D793F}" srcOrd="1" destOrd="0" presId="urn:microsoft.com/office/officeart/2005/8/layout/lProcess2"/>
    <dgm:cxn modelId="{7F720F53-07D5-4FDE-BF47-BA5086230785}" type="presParOf" srcId="{1A352006-7117-4D03-971A-FDB1852BE1E8}" destId="{B26395A3-4B82-4984-B23E-F84565048F5B}" srcOrd="2" destOrd="0" presId="urn:microsoft.com/office/officeart/2005/8/layout/lProcess2"/>
    <dgm:cxn modelId="{BD964A05-236E-4414-817E-56125E123F07}" type="presParOf" srcId="{1A352006-7117-4D03-971A-FDB1852BE1E8}" destId="{A9F47013-658F-4913-9172-C409BA8DAF02}" srcOrd="3" destOrd="0" presId="urn:microsoft.com/office/officeart/2005/8/layout/lProcess2"/>
    <dgm:cxn modelId="{77426876-1121-4DE9-99CA-19D0E7BF2C13}" type="presParOf" srcId="{1A352006-7117-4D03-971A-FDB1852BE1E8}" destId="{EEA8C012-CA49-492E-A2AD-B894782F2086}" srcOrd="4" destOrd="0" presId="urn:microsoft.com/office/officeart/2005/8/layout/lProcess2"/>
    <dgm:cxn modelId="{A62F2741-60BC-4AD0-AFD9-D9DE21FE4FA5}" type="presParOf" srcId="{1A352006-7117-4D03-971A-FDB1852BE1E8}" destId="{07A37AED-A137-46AE-8A0D-35A0EF9A33BE}" srcOrd="5" destOrd="0" presId="urn:microsoft.com/office/officeart/2005/8/layout/lProcess2"/>
    <dgm:cxn modelId="{912CF9E2-BF5B-4D63-B14C-ED02C4524204}" type="presParOf" srcId="{1A352006-7117-4D03-971A-FDB1852BE1E8}" destId="{D7C5C31C-9D72-448C-B847-B4A219909EB2}" srcOrd="6" destOrd="0" presId="urn:microsoft.com/office/officeart/2005/8/layout/lProcess2"/>
    <dgm:cxn modelId="{92077E6D-9909-4881-BA76-E6C840626FEB}" type="presParOf" srcId="{1A352006-7117-4D03-971A-FDB1852BE1E8}" destId="{23921E15-4827-496A-A99D-E12EF171D921}" srcOrd="7" destOrd="0" presId="urn:microsoft.com/office/officeart/2005/8/layout/lProcess2"/>
    <dgm:cxn modelId="{97613D31-042B-4CE4-92A2-00C79FB32386}" type="presParOf" srcId="{1A352006-7117-4D03-971A-FDB1852BE1E8}" destId="{1229E5E7-F547-4636-A809-5102D4FA5355}" srcOrd="8" destOrd="0" presId="urn:microsoft.com/office/officeart/2005/8/layout/lProcess2"/>
    <dgm:cxn modelId="{3A8CDBE8-2243-4789-9F20-9D7EC6993BEE}" type="presParOf" srcId="{1A352006-7117-4D03-971A-FDB1852BE1E8}" destId="{4BEE0790-FE27-433C-B28A-7EFD6F6DBDDC}" srcOrd="9" destOrd="0" presId="urn:microsoft.com/office/officeart/2005/8/layout/lProcess2"/>
    <dgm:cxn modelId="{F86BCB87-B928-453C-885D-26903A876F7A}" type="presParOf" srcId="{1A352006-7117-4D03-971A-FDB1852BE1E8}" destId="{437222BF-D3FD-44B9-8E93-5858EF2639B4}" srcOrd="10" destOrd="0" presId="urn:microsoft.com/office/officeart/2005/8/layout/lProcess2"/>
    <dgm:cxn modelId="{4C7CFC07-0C55-4388-BC49-65C7C0EA1943}" type="presParOf" srcId="{1A352006-7117-4D03-971A-FDB1852BE1E8}" destId="{A88209F3-CED6-4228-87AB-FF6BFF47FA15}" srcOrd="11" destOrd="0" presId="urn:microsoft.com/office/officeart/2005/8/layout/lProcess2"/>
    <dgm:cxn modelId="{8C658175-6A1F-409A-A963-4CE93872712B}" type="presParOf" srcId="{1A352006-7117-4D03-971A-FDB1852BE1E8}" destId="{FE7FA789-AF81-4810-BA42-C0FC430A0056}" srcOrd="12" destOrd="0" presId="urn:microsoft.com/office/officeart/2005/8/layout/lProcess2"/>
    <dgm:cxn modelId="{9C96B731-4CFB-446D-9DE5-AAA2AEE40684}" type="presParOf" srcId="{CDC52773-E1B9-4F98-9276-2837D34A2218}" destId="{FF8E1DE4-F82E-4AFC-8187-A4B8D50D2E87}" srcOrd="1" destOrd="0" presId="urn:microsoft.com/office/officeart/2005/8/layout/lProcess2"/>
    <dgm:cxn modelId="{7A78AF22-17D6-428A-BCCB-25B1E86698E3}" type="presParOf" srcId="{CDC52773-E1B9-4F98-9276-2837D34A2218}" destId="{8BD9293E-E940-45BC-A754-86B9E102A284}" srcOrd="2" destOrd="0" presId="urn:microsoft.com/office/officeart/2005/8/layout/lProcess2"/>
    <dgm:cxn modelId="{4F36561B-AABD-4631-BA54-0CA89DECEEB9}" type="presParOf" srcId="{8BD9293E-E940-45BC-A754-86B9E102A284}" destId="{5D5354CD-C8DB-43FA-9977-34FE7F2DFF21}" srcOrd="0" destOrd="0" presId="urn:microsoft.com/office/officeart/2005/8/layout/lProcess2"/>
    <dgm:cxn modelId="{2FADDC43-33E4-493D-A624-E0D443836FC8}" type="presParOf" srcId="{8BD9293E-E940-45BC-A754-86B9E102A284}" destId="{48705939-6F03-4DB5-81C6-71698782AAE6}" srcOrd="1" destOrd="0" presId="urn:microsoft.com/office/officeart/2005/8/layout/lProcess2"/>
    <dgm:cxn modelId="{C797834D-C17A-4DA0-BE5C-854AA2C42909}" type="presParOf" srcId="{8BD9293E-E940-45BC-A754-86B9E102A284}" destId="{8188BE67-A857-4B0C-9476-1EA5B750C1A9}" srcOrd="2" destOrd="0" presId="urn:microsoft.com/office/officeart/2005/8/layout/lProcess2"/>
    <dgm:cxn modelId="{7467CAA4-490D-4D89-BAF4-7BBE22C8888F}" type="presParOf" srcId="{8188BE67-A857-4B0C-9476-1EA5B750C1A9}" destId="{CDBC8CA8-156E-4C6C-84D1-0EA983977D71}" srcOrd="0" destOrd="0" presId="urn:microsoft.com/office/officeart/2005/8/layout/lProcess2"/>
    <dgm:cxn modelId="{87666163-285A-4AFB-800E-3257BDDC237F}" type="presParOf" srcId="{CDBC8CA8-156E-4C6C-84D1-0EA983977D71}" destId="{281A767F-F30B-474B-AE97-F0F7601079B5}" srcOrd="0" destOrd="0" presId="urn:microsoft.com/office/officeart/2005/8/layout/lProcess2"/>
    <dgm:cxn modelId="{71165743-4D93-4890-99E0-B54A4741D430}" type="presParOf" srcId="{CDBC8CA8-156E-4C6C-84D1-0EA983977D71}" destId="{F861EE32-D569-458A-843D-6B952E39DD46}" srcOrd="1" destOrd="0" presId="urn:microsoft.com/office/officeart/2005/8/layout/lProcess2"/>
    <dgm:cxn modelId="{A0337D21-84AC-4AA7-B036-36EC1E93E9B2}" type="presParOf" srcId="{CDBC8CA8-156E-4C6C-84D1-0EA983977D71}" destId="{D344EEC7-35CB-4871-8EDA-4DA7654A4284}" srcOrd="2" destOrd="0" presId="urn:microsoft.com/office/officeart/2005/8/layout/lProcess2"/>
    <dgm:cxn modelId="{EF8DFD8B-E800-406C-91EE-28247C09A5BE}" type="presParOf" srcId="{CDBC8CA8-156E-4C6C-84D1-0EA983977D71}" destId="{A85E9129-1246-43D7-9D6D-452CCBB577F9}" srcOrd="3" destOrd="0" presId="urn:microsoft.com/office/officeart/2005/8/layout/lProcess2"/>
    <dgm:cxn modelId="{F3F2C5D1-46E5-4549-B049-40FBFFE6724D}" type="presParOf" srcId="{CDBC8CA8-156E-4C6C-84D1-0EA983977D71}" destId="{20CC3CB5-BAA6-4C79-BC09-9E77EED2FCCE}" srcOrd="4" destOrd="0" presId="urn:microsoft.com/office/officeart/2005/8/layout/lProcess2"/>
    <dgm:cxn modelId="{0F26C345-2F62-493E-8527-AC1AA149BE70}" type="presParOf" srcId="{CDC52773-E1B9-4F98-9276-2837D34A2218}" destId="{43289AE2-B97D-438A-898A-BD1228F7B8AC}" srcOrd="3" destOrd="0" presId="urn:microsoft.com/office/officeart/2005/8/layout/lProcess2"/>
    <dgm:cxn modelId="{2A1C2A0D-5489-4DCF-8AAE-50A7B89DEF1A}" type="presParOf" srcId="{CDC52773-E1B9-4F98-9276-2837D34A2218}" destId="{F08F7E26-8532-409B-A142-8C3690ED328E}" srcOrd="4" destOrd="0" presId="urn:microsoft.com/office/officeart/2005/8/layout/lProcess2"/>
    <dgm:cxn modelId="{23C27352-0308-42CD-B928-3C5A795B75A3}" type="presParOf" srcId="{F08F7E26-8532-409B-A142-8C3690ED328E}" destId="{CD00C557-6F51-4FC8-BA99-1676B61670A9}" srcOrd="0" destOrd="0" presId="urn:microsoft.com/office/officeart/2005/8/layout/lProcess2"/>
    <dgm:cxn modelId="{40138D01-90EA-4946-B48A-FE3B1E29F451}" type="presParOf" srcId="{F08F7E26-8532-409B-A142-8C3690ED328E}" destId="{73587CAC-D4B2-4195-ABDA-E57BF5D3F981}" srcOrd="1" destOrd="0" presId="urn:microsoft.com/office/officeart/2005/8/layout/lProcess2"/>
    <dgm:cxn modelId="{E241C0D3-C7C1-4CCC-9D94-5C532860D300}" type="presParOf" srcId="{F08F7E26-8532-409B-A142-8C3690ED328E}" destId="{B6C0A340-863F-47CF-A435-EE8E06B42D56}" srcOrd="2" destOrd="0" presId="urn:microsoft.com/office/officeart/2005/8/layout/lProcess2"/>
    <dgm:cxn modelId="{626F4F07-72DC-4B74-BEA1-118CF7254ABE}" type="presParOf" srcId="{B6C0A340-863F-47CF-A435-EE8E06B42D56}" destId="{C947805A-2C0C-4EC3-9A88-438288B573D7}" srcOrd="0" destOrd="0" presId="urn:microsoft.com/office/officeart/2005/8/layout/lProcess2"/>
    <dgm:cxn modelId="{594F3A56-2FA4-44CD-ACFF-2B32F74E475A}" type="presParOf" srcId="{C947805A-2C0C-4EC3-9A88-438288B573D7}" destId="{E7CDCC22-8D8E-4B33-ADAA-905EFBDBE1E1}" srcOrd="0" destOrd="0" presId="urn:microsoft.com/office/officeart/2005/8/layout/lProcess2"/>
    <dgm:cxn modelId="{2C376092-CFD1-470F-A659-1E9445DA0F68}" type="presParOf" srcId="{C947805A-2C0C-4EC3-9A88-438288B573D7}" destId="{E8B97D04-33E5-4FFB-B7FD-0708D8FED605}" srcOrd="1" destOrd="0" presId="urn:microsoft.com/office/officeart/2005/8/layout/lProcess2"/>
    <dgm:cxn modelId="{CD621171-FBCC-4825-BA1D-F54AE79262BE}" type="presParOf" srcId="{C947805A-2C0C-4EC3-9A88-438288B573D7}" destId="{B7DA0107-D494-4E08-8F72-780E3D1B25D3}" srcOrd="2" destOrd="0" presId="urn:microsoft.com/office/officeart/2005/8/layout/lProcess2"/>
    <dgm:cxn modelId="{31005EA1-FB1D-4F42-8F07-1D7661AEF89A}" type="presParOf" srcId="{C947805A-2C0C-4EC3-9A88-438288B573D7}" destId="{D6318804-6055-4C83-8151-F7A22AA75035}" srcOrd="3" destOrd="0" presId="urn:microsoft.com/office/officeart/2005/8/layout/lProcess2"/>
    <dgm:cxn modelId="{D881ECD6-0DAC-4CD0-A159-9DF4230F6CCF}" type="presParOf" srcId="{C947805A-2C0C-4EC3-9A88-438288B573D7}" destId="{04B424A8-F44F-456C-B1D3-6F80CC2939DD}"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255008-5DB7-4691-B77D-E6FE7BE54DA2}">
      <dsp:nvSpPr>
        <dsp:cNvPr id="0" name=""/>
        <dsp:cNvSpPr/>
      </dsp:nvSpPr>
      <dsp:spPr>
        <a:xfrm>
          <a:off x="12" y="0"/>
          <a:ext cx="2638316" cy="4464496"/>
        </a:xfrm>
        <a:prstGeom prst="roundRect">
          <a:avLst>
            <a:gd name="adj" fmla="val 10000"/>
          </a:avLst>
        </a:prstGeom>
        <a:solidFill>
          <a:srgbClr val="B9282E">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de-CH" sz="1800" kern="1200" dirty="0">
              <a:solidFill>
                <a:sysClr val="windowText" lastClr="000000">
                  <a:hueOff val="0"/>
                  <a:satOff val="0"/>
                  <a:lumOff val="0"/>
                  <a:alphaOff val="0"/>
                </a:sysClr>
              </a:solidFill>
              <a:latin typeface="Arial"/>
              <a:ea typeface="+mn-ea"/>
              <a:cs typeface="+mn-cs"/>
            </a:rPr>
            <a:t>Steuerliche Attraktivität</a:t>
          </a:r>
        </a:p>
      </dsp:txBody>
      <dsp:txXfrm>
        <a:off x="39240" y="39228"/>
        <a:ext cx="2559860" cy="1260892"/>
      </dsp:txXfrm>
    </dsp:sp>
    <dsp:sp modelId="{1C5B5077-E9BA-4C41-9888-2289AD749BC5}">
      <dsp:nvSpPr>
        <dsp:cNvPr id="0" name=""/>
        <dsp:cNvSpPr/>
      </dsp:nvSpPr>
      <dsp:spPr>
        <a:xfrm>
          <a:off x="264846" y="1296144"/>
          <a:ext cx="2110653" cy="365574"/>
        </a:xfrm>
        <a:prstGeom prst="roundRect">
          <a:avLst>
            <a:gd name="adj" fmla="val 10000"/>
          </a:avLst>
        </a:prstGeo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de-CH" sz="1200" kern="1200" dirty="0">
              <a:solidFill>
                <a:sysClr val="window" lastClr="FFFFFF"/>
              </a:solidFill>
              <a:latin typeface="Arial"/>
              <a:ea typeface="+mn-ea"/>
              <a:cs typeface="+mn-cs"/>
            </a:rPr>
            <a:t>Aufhebung der Steuerstatus</a:t>
          </a:r>
        </a:p>
      </dsp:txBody>
      <dsp:txXfrm>
        <a:off x="275553" y="1306851"/>
        <a:ext cx="2089239" cy="344160"/>
      </dsp:txXfrm>
    </dsp:sp>
    <dsp:sp modelId="{B26395A3-4B82-4984-B23E-F84565048F5B}">
      <dsp:nvSpPr>
        <dsp:cNvPr id="0" name=""/>
        <dsp:cNvSpPr/>
      </dsp:nvSpPr>
      <dsp:spPr>
        <a:xfrm>
          <a:off x="264846" y="1728192"/>
          <a:ext cx="2110653" cy="365574"/>
        </a:xfrm>
        <a:prstGeom prst="roundRect">
          <a:avLst>
            <a:gd name="adj" fmla="val 10000"/>
          </a:avLst>
        </a:prstGeo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de-CH" sz="1200" kern="1200" dirty="0">
              <a:solidFill>
                <a:sysClr val="window" lastClr="FFFFFF"/>
              </a:solidFill>
              <a:latin typeface="Arial"/>
              <a:ea typeface="+mn-ea"/>
              <a:cs typeface="+mn-cs"/>
            </a:rPr>
            <a:t>Patentbox</a:t>
          </a:r>
        </a:p>
      </dsp:txBody>
      <dsp:txXfrm>
        <a:off x="275553" y="1738899"/>
        <a:ext cx="2089239" cy="344160"/>
      </dsp:txXfrm>
    </dsp:sp>
    <dsp:sp modelId="{EEA8C012-CA49-492E-A2AD-B894782F2086}">
      <dsp:nvSpPr>
        <dsp:cNvPr id="0" name=""/>
        <dsp:cNvSpPr/>
      </dsp:nvSpPr>
      <dsp:spPr>
        <a:xfrm>
          <a:off x="250493" y="3456383"/>
          <a:ext cx="2110653" cy="365574"/>
        </a:xfrm>
        <a:prstGeom prst="roundRect">
          <a:avLst>
            <a:gd name="adj" fmla="val 10000"/>
          </a:avLst>
        </a:prstGeo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de-CH" sz="1200" kern="1200" dirty="0">
              <a:solidFill>
                <a:sysClr val="window" lastClr="FFFFFF"/>
              </a:solidFill>
              <a:latin typeface="Arial"/>
              <a:ea typeface="+mn-ea"/>
              <a:cs typeface="+mn-cs"/>
            </a:rPr>
            <a:t>Aufdeckung stiller Reserven</a:t>
          </a:r>
        </a:p>
      </dsp:txBody>
      <dsp:txXfrm>
        <a:off x="261200" y="3467090"/>
        <a:ext cx="2089239" cy="344160"/>
      </dsp:txXfrm>
    </dsp:sp>
    <dsp:sp modelId="{D7C5C31C-9D72-448C-B847-B4A219909EB2}">
      <dsp:nvSpPr>
        <dsp:cNvPr id="0" name=""/>
        <dsp:cNvSpPr/>
      </dsp:nvSpPr>
      <dsp:spPr>
        <a:xfrm>
          <a:off x="264846" y="2160240"/>
          <a:ext cx="2110653" cy="365574"/>
        </a:xfrm>
        <a:prstGeom prst="roundRect">
          <a:avLst>
            <a:gd name="adj" fmla="val 10000"/>
          </a:avLst>
        </a:prstGeo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de-CH" sz="1200" kern="1200" dirty="0">
              <a:solidFill>
                <a:sysClr val="window" lastClr="FFFFFF"/>
              </a:solidFill>
              <a:latin typeface="Arial"/>
              <a:ea typeface="+mn-ea"/>
              <a:cs typeface="+mn-cs"/>
            </a:rPr>
            <a:t>Förderung von F&amp;E </a:t>
          </a:r>
        </a:p>
      </dsp:txBody>
      <dsp:txXfrm>
        <a:off x="275553" y="2170947"/>
        <a:ext cx="2089239" cy="344160"/>
      </dsp:txXfrm>
    </dsp:sp>
    <dsp:sp modelId="{1229E5E7-F547-4636-A809-5102D4FA5355}">
      <dsp:nvSpPr>
        <dsp:cNvPr id="0" name=""/>
        <dsp:cNvSpPr/>
      </dsp:nvSpPr>
      <dsp:spPr>
        <a:xfrm>
          <a:off x="264846" y="2592288"/>
          <a:ext cx="2110653" cy="365574"/>
        </a:xfrm>
        <a:prstGeom prst="roundRect">
          <a:avLst>
            <a:gd name="adj" fmla="val 10000"/>
          </a:avLst>
        </a:prstGeo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de-CH" sz="1200" kern="1200" dirty="0">
              <a:solidFill>
                <a:sysClr val="window" lastClr="FFFFFF"/>
              </a:solidFill>
              <a:latin typeface="Arial"/>
              <a:ea typeface="+mn-ea"/>
              <a:cs typeface="+mn-cs"/>
            </a:rPr>
            <a:t>Zinsabzug auf Eigenkapital in Hochsteuerkantonen</a:t>
          </a:r>
        </a:p>
      </dsp:txBody>
      <dsp:txXfrm>
        <a:off x="275553" y="2602995"/>
        <a:ext cx="2089239" cy="344160"/>
      </dsp:txXfrm>
    </dsp:sp>
    <dsp:sp modelId="{437222BF-D3FD-44B9-8E93-5858EF2639B4}">
      <dsp:nvSpPr>
        <dsp:cNvPr id="0" name=""/>
        <dsp:cNvSpPr/>
      </dsp:nvSpPr>
      <dsp:spPr>
        <a:xfrm>
          <a:off x="264846" y="3888433"/>
          <a:ext cx="2110653" cy="365574"/>
        </a:xfrm>
        <a:prstGeom prst="roundRect">
          <a:avLst>
            <a:gd name="adj" fmla="val 10000"/>
          </a:avLst>
        </a:prstGeo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de-CH" sz="1200" kern="1200" dirty="0">
              <a:solidFill>
                <a:sysClr val="window" lastClr="FFFFFF"/>
              </a:solidFill>
              <a:latin typeface="Arial"/>
              <a:ea typeface="+mn-ea"/>
              <a:cs typeface="+mn-cs"/>
            </a:rPr>
            <a:t>Entlastungsbegrenzung</a:t>
          </a:r>
        </a:p>
      </dsp:txBody>
      <dsp:txXfrm>
        <a:off x="275553" y="3899140"/>
        <a:ext cx="2089239" cy="344160"/>
      </dsp:txXfrm>
    </dsp:sp>
    <dsp:sp modelId="{FE7FA789-AF81-4810-BA42-C0FC430A0056}">
      <dsp:nvSpPr>
        <dsp:cNvPr id="0" name=""/>
        <dsp:cNvSpPr/>
      </dsp:nvSpPr>
      <dsp:spPr>
        <a:xfrm>
          <a:off x="264846" y="3024336"/>
          <a:ext cx="2110653" cy="365574"/>
        </a:xfrm>
        <a:prstGeom prst="roundRect">
          <a:avLst>
            <a:gd name="adj" fmla="val 10000"/>
          </a:avLst>
        </a:prstGeom>
        <a:solidFill>
          <a:srgbClr val="B9282E">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de-CH" sz="1200" kern="1200" dirty="0">
              <a:solidFill>
                <a:sysClr val="window" lastClr="FFFFFF"/>
              </a:solidFill>
              <a:latin typeface="Arial"/>
              <a:ea typeface="+mn-ea"/>
              <a:cs typeface="+mn-cs"/>
            </a:rPr>
            <a:t>Massnahmen bei der Kapitalsteuer</a:t>
          </a:r>
        </a:p>
      </dsp:txBody>
      <dsp:txXfrm>
        <a:off x="275553" y="3035043"/>
        <a:ext cx="2089239" cy="344160"/>
      </dsp:txXfrm>
    </dsp:sp>
    <dsp:sp modelId="{5D5354CD-C8DB-43FA-9977-34FE7F2DFF21}">
      <dsp:nvSpPr>
        <dsp:cNvPr id="0" name=""/>
        <dsp:cNvSpPr/>
      </dsp:nvSpPr>
      <dsp:spPr>
        <a:xfrm>
          <a:off x="2837204" y="0"/>
          <a:ext cx="2638316" cy="4464496"/>
        </a:xfrm>
        <a:prstGeom prst="roundRect">
          <a:avLst>
            <a:gd name="adj" fmla="val 10000"/>
          </a:avLst>
        </a:prstGeom>
        <a:solidFill>
          <a:srgbClr val="467B93">
            <a:lumMod val="20000"/>
            <a:lumOff val="80000"/>
          </a:srgb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de-CH" sz="1800" kern="1200" dirty="0">
              <a:solidFill>
                <a:sysClr val="windowText" lastClr="000000">
                  <a:hueOff val="0"/>
                  <a:satOff val="0"/>
                  <a:lumOff val="0"/>
                  <a:alphaOff val="0"/>
                </a:sysClr>
              </a:solidFill>
              <a:latin typeface="Arial"/>
              <a:ea typeface="+mn-ea"/>
              <a:cs typeface="+mn-cs"/>
            </a:rPr>
            <a:t>Ausgleich an Kantone und Gemeinden</a:t>
          </a:r>
        </a:p>
      </dsp:txBody>
      <dsp:txXfrm>
        <a:off x="2876432" y="39228"/>
        <a:ext cx="2559860" cy="1260892"/>
      </dsp:txXfrm>
    </dsp:sp>
    <dsp:sp modelId="{281A767F-F30B-474B-AE97-F0F7601079B5}">
      <dsp:nvSpPr>
        <dsp:cNvPr id="0" name=""/>
        <dsp:cNvSpPr/>
      </dsp:nvSpPr>
      <dsp:spPr>
        <a:xfrm>
          <a:off x="3101036" y="1340287"/>
          <a:ext cx="2110653" cy="964268"/>
        </a:xfrm>
        <a:prstGeom prst="roundRect">
          <a:avLst>
            <a:gd name="adj" fmla="val 10000"/>
          </a:avLst>
        </a:prstGeom>
        <a:solidFill>
          <a:srgbClr val="467B93"/>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de-CH" sz="1400" kern="1200" dirty="0">
              <a:solidFill>
                <a:sysClr val="window" lastClr="FFFFFF"/>
              </a:solidFill>
              <a:latin typeface="Arial"/>
              <a:ea typeface="+mn-ea"/>
              <a:cs typeface="+mn-cs"/>
            </a:rPr>
            <a:t>Erhöhung Kantonsanteil an der dBSt. auf 21.2%</a:t>
          </a:r>
        </a:p>
      </dsp:txBody>
      <dsp:txXfrm>
        <a:off x="3129278" y="1368529"/>
        <a:ext cx="2054169" cy="907784"/>
      </dsp:txXfrm>
    </dsp:sp>
    <dsp:sp modelId="{D344EEC7-35CB-4871-8EDA-4DA7654A4284}">
      <dsp:nvSpPr>
        <dsp:cNvPr id="0" name=""/>
        <dsp:cNvSpPr/>
      </dsp:nvSpPr>
      <dsp:spPr>
        <a:xfrm>
          <a:off x="3101036" y="2433607"/>
          <a:ext cx="2110653" cy="838836"/>
        </a:xfrm>
        <a:prstGeom prst="roundRect">
          <a:avLst>
            <a:gd name="adj" fmla="val 10000"/>
          </a:avLst>
        </a:prstGeom>
        <a:solidFill>
          <a:srgbClr val="467B93"/>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de-CH" sz="1400" kern="1200" dirty="0">
              <a:solidFill>
                <a:sysClr val="window" lastClr="FFFFFF"/>
              </a:solidFill>
              <a:latin typeface="Arial"/>
              <a:ea typeface="+mn-ea"/>
              <a:cs typeface="+mn-cs"/>
            </a:rPr>
            <a:t>Reform des Nationalen Finanzausgleichs</a:t>
          </a:r>
        </a:p>
      </dsp:txBody>
      <dsp:txXfrm>
        <a:off x="3125605" y="2458176"/>
        <a:ext cx="2061515" cy="789698"/>
      </dsp:txXfrm>
    </dsp:sp>
    <dsp:sp modelId="{20CC3CB5-BAA6-4C79-BC09-9E77EED2FCCE}">
      <dsp:nvSpPr>
        <dsp:cNvPr id="0" name=""/>
        <dsp:cNvSpPr/>
      </dsp:nvSpPr>
      <dsp:spPr>
        <a:xfrm>
          <a:off x="3101036" y="3401495"/>
          <a:ext cx="2110653" cy="838836"/>
        </a:xfrm>
        <a:prstGeom prst="roundRect">
          <a:avLst>
            <a:gd name="adj" fmla="val 10000"/>
          </a:avLst>
        </a:prstGeom>
        <a:solidFill>
          <a:srgbClr val="467B93"/>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de-CH" sz="1400" kern="1200" dirty="0">
              <a:solidFill>
                <a:sysClr val="window" lastClr="FFFFFF"/>
              </a:solidFill>
              <a:latin typeface="Arial"/>
              <a:ea typeface="+mn-ea"/>
              <a:cs typeface="+mn-cs"/>
            </a:rPr>
            <a:t>Angemessene Abgeltung der Auswirkungen auf die Gemeinden</a:t>
          </a:r>
        </a:p>
      </dsp:txBody>
      <dsp:txXfrm>
        <a:off x="3125605" y="3426064"/>
        <a:ext cx="2061515" cy="789698"/>
      </dsp:txXfrm>
    </dsp:sp>
    <dsp:sp modelId="{CD00C557-6F51-4FC8-BA99-1676B61670A9}">
      <dsp:nvSpPr>
        <dsp:cNvPr id="0" name=""/>
        <dsp:cNvSpPr/>
      </dsp:nvSpPr>
      <dsp:spPr>
        <a:xfrm>
          <a:off x="5674409" y="0"/>
          <a:ext cx="2638316" cy="4464496"/>
        </a:xfrm>
        <a:prstGeom prst="roundRect">
          <a:avLst>
            <a:gd name="adj" fmla="val 10000"/>
          </a:avLst>
        </a:prstGeom>
        <a:solidFill>
          <a:srgbClr val="8EC033">
            <a:lumMod val="20000"/>
            <a:lumOff val="80000"/>
          </a:srgbClr>
        </a:solidFill>
        <a:ln>
          <a:noFill/>
        </a:ln>
        <a:effectLst/>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de-CH" sz="1800" kern="1200" dirty="0">
              <a:solidFill>
                <a:sysClr val="windowText" lastClr="000000">
                  <a:hueOff val="0"/>
                  <a:satOff val="0"/>
                  <a:lumOff val="0"/>
                  <a:alphaOff val="0"/>
                </a:sysClr>
              </a:solidFill>
              <a:latin typeface="Arial"/>
              <a:ea typeface="+mn-ea"/>
              <a:cs typeface="+mn-cs"/>
            </a:rPr>
            <a:t>Ausgewogenheit</a:t>
          </a:r>
          <a:endParaRPr lang="de-CH" sz="2500" kern="1200" dirty="0">
            <a:solidFill>
              <a:sysClr val="windowText" lastClr="000000">
                <a:hueOff val="0"/>
                <a:satOff val="0"/>
                <a:lumOff val="0"/>
                <a:alphaOff val="0"/>
              </a:sysClr>
            </a:solidFill>
            <a:latin typeface="Arial"/>
            <a:ea typeface="+mn-ea"/>
            <a:cs typeface="+mn-cs"/>
          </a:endParaRPr>
        </a:p>
      </dsp:txBody>
      <dsp:txXfrm>
        <a:off x="5713637" y="39228"/>
        <a:ext cx="2559860" cy="1260892"/>
      </dsp:txXfrm>
    </dsp:sp>
    <dsp:sp modelId="{E7CDCC22-8D8E-4B33-ADAA-905EFBDBE1E1}">
      <dsp:nvSpPr>
        <dsp:cNvPr id="0" name=""/>
        <dsp:cNvSpPr/>
      </dsp:nvSpPr>
      <dsp:spPr>
        <a:xfrm>
          <a:off x="5937226" y="1340287"/>
          <a:ext cx="2110653" cy="964268"/>
        </a:xfrm>
        <a:prstGeom prst="roundRect">
          <a:avLst>
            <a:gd name="adj" fmla="val 10000"/>
          </a:avLst>
        </a:prstGeom>
        <a:solidFill>
          <a:srgbClr val="8EC033">
            <a:lumMod val="5000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de-CH" sz="1400" kern="1200" dirty="0">
              <a:solidFill>
                <a:sysClr val="window" lastClr="FFFFFF"/>
              </a:solidFill>
              <a:latin typeface="Arial"/>
              <a:ea typeface="+mn-ea"/>
              <a:cs typeface="+mn-cs"/>
            </a:rPr>
            <a:t>Teilbesteuerung der Dividenden zu:  </a:t>
          </a:r>
          <a:br>
            <a:rPr lang="de-CH" sz="1400" kern="1200" dirty="0">
              <a:solidFill>
                <a:sysClr val="window" lastClr="FFFFFF"/>
              </a:solidFill>
              <a:latin typeface="Arial"/>
              <a:ea typeface="+mn-ea"/>
              <a:cs typeface="+mn-cs"/>
            </a:rPr>
          </a:br>
          <a:r>
            <a:rPr lang="de-CH" sz="1400" kern="1200" dirty="0">
              <a:solidFill>
                <a:sysClr val="window" lastClr="FFFFFF"/>
              </a:solidFill>
              <a:latin typeface="Arial"/>
              <a:ea typeface="+mn-ea"/>
              <a:cs typeface="+mn-cs"/>
            </a:rPr>
            <a:t>70% (Bund) </a:t>
          </a:r>
          <a:br>
            <a:rPr lang="de-CH" sz="1400" kern="1200" dirty="0">
              <a:solidFill>
                <a:sysClr val="window" lastClr="FFFFFF"/>
              </a:solidFill>
              <a:latin typeface="Arial"/>
              <a:ea typeface="+mn-ea"/>
              <a:cs typeface="+mn-cs"/>
            </a:rPr>
          </a:br>
          <a:r>
            <a:rPr lang="de-CH" sz="1400" kern="1200" dirty="0">
              <a:solidFill>
                <a:sysClr val="window" lastClr="FFFFFF"/>
              </a:solidFill>
              <a:latin typeface="Arial"/>
              <a:ea typeface="+mn-ea"/>
              <a:cs typeface="+mn-cs"/>
            </a:rPr>
            <a:t>min. 50% (Kantone)</a:t>
          </a:r>
        </a:p>
      </dsp:txBody>
      <dsp:txXfrm>
        <a:off x="5965468" y="1368529"/>
        <a:ext cx="2054169" cy="907784"/>
      </dsp:txXfrm>
    </dsp:sp>
    <dsp:sp modelId="{B7DA0107-D494-4E08-8F72-780E3D1B25D3}">
      <dsp:nvSpPr>
        <dsp:cNvPr id="0" name=""/>
        <dsp:cNvSpPr/>
      </dsp:nvSpPr>
      <dsp:spPr>
        <a:xfrm>
          <a:off x="5937226" y="2433607"/>
          <a:ext cx="2110653" cy="838836"/>
        </a:xfrm>
        <a:prstGeom prst="roundRect">
          <a:avLst>
            <a:gd name="adj" fmla="val 10000"/>
          </a:avLst>
        </a:prstGeom>
        <a:solidFill>
          <a:srgbClr val="8EC033">
            <a:lumMod val="5000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de-CH" sz="1400" kern="1200" dirty="0">
              <a:solidFill>
                <a:sysClr val="window" lastClr="FFFFFF"/>
              </a:solidFill>
              <a:latin typeface="Arial"/>
              <a:ea typeface="+mn-ea"/>
              <a:cs typeface="+mn-cs"/>
            </a:rPr>
            <a:t>Für jeden Steuerfranken ein Franken in die AHV</a:t>
          </a:r>
        </a:p>
      </dsp:txBody>
      <dsp:txXfrm>
        <a:off x="5961795" y="2458176"/>
        <a:ext cx="2061515" cy="789698"/>
      </dsp:txXfrm>
    </dsp:sp>
    <dsp:sp modelId="{04B424A8-F44F-456C-B1D3-6F80CC2939DD}">
      <dsp:nvSpPr>
        <dsp:cNvPr id="0" name=""/>
        <dsp:cNvSpPr/>
      </dsp:nvSpPr>
      <dsp:spPr>
        <a:xfrm>
          <a:off x="5937226" y="3401495"/>
          <a:ext cx="2110653" cy="838836"/>
        </a:xfrm>
        <a:prstGeom prst="roundRect">
          <a:avLst>
            <a:gd name="adj" fmla="val 10000"/>
          </a:avLst>
        </a:prstGeom>
        <a:solidFill>
          <a:srgbClr val="8EC033">
            <a:lumMod val="5000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26670" rIns="35560" bIns="26670" numCol="1" spcCol="1270" anchor="ctr" anchorCtr="0">
          <a:noAutofit/>
        </a:bodyPr>
        <a:lstStyle/>
        <a:p>
          <a:pPr marL="0" lvl="0" indent="0" algn="ctr" defTabSz="622300">
            <a:lnSpc>
              <a:spcPct val="90000"/>
            </a:lnSpc>
            <a:spcBef>
              <a:spcPct val="0"/>
            </a:spcBef>
            <a:spcAft>
              <a:spcPct val="35000"/>
            </a:spcAft>
            <a:buNone/>
          </a:pPr>
          <a:r>
            <a:rPr lang="de-CH" sz="1400" kern="1200" dirty="0">
              <a:solidFill>
                <a:sysClr val="window" lastClr="FFFFFF"/>
              </a:solidFill>
              <a:latin typeface="Arial"/>
              <a:ea typeface="+mn-ea"/>
              <a:cs typeface="+mn-cs"/>
            </a:rPr>
            <a:t>Anpassung Kapitaleinlageprinzip </a:t>
          </a:r>
        </a:p>
      </dsp:txBody>
      <dsp:txXfrm>
        <a:off x="5961795" y="3426064"/>
        <a:ext cx="2061515" cy="789698"/>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3093" tIns="46547" rIns="93093" bIns="46547" rtlCol="0"/>
          <a:lstStyle>
            <a:lvl1pPr algn="l">
              <a:defRPr sz="1200"/>
            </a:lvl1pPr>
          </a:lstStyle>
          <a:p>
            <a:endParaRPr lang="de-CH" dirty="0"/>
          </a:p>
        </p:txBody>
      </p:sp>
      <p:sp>
        <p:nvSpPr>
          <p:cNvPr id="3" name="Datumsplatzhalter 2"/>
          <p:cNvSpPr>
            <a:spLocks noGrp="1"/>
          </p:cNvSpPr>
          <p:nvPr>
            <p:ph type="dt" sz="quarter" idx="1"/>
          </p:nvPr>
        </p:nvSpPr>
        <p:spPr>
          <a:xfrm>
            <a:off x="3850443" y="0"/>
            <a:ext cx="2945659" cy="496332"/>
          </a:xfrm>
          <a:prstGeom prst="rect">
            <a:avLst/>
          </a:prstGeom>
        </p:spPr>
        <p:txBody>
          <a:bodyPr vert="horz" lIns="93093" tIns="46547" rIns="93093" bIns="46547" rtlCol="0"/>
          <a:lstStyle>
            <a:lvl1pPr algn="r">
              <a:defRPr sz="1200"/>
            </a:lvl1pPr>
          </a:lstStyle>
          <a:p>
            <a:fld id="{98FD79FA-1BB5-455C-AC7E-1ADFA8ED8705}" type="datetimeFigureOut">
              <a:rPr lang="de-CH" smtClean="0"/>
              <a:pPr/>
              <a:t>26.11.2019</a:t>
            </a:fld>
            <a:endParaRPr lang="de-CH" dirty="0"/>
          </a:p>
        </p:txBody>
      </p:sp>
      <p:sp>
        <p:nvSpPr>
          <p:cNvPr id="4" name="Fußzeilenplatzhalter 3"/>
          <p:cNvSpPr>
            <a:spLocks noGrp="1"/>
          </p:cNvSpPr>
          <p:nvPr>
            <p:ph type="ftr" sz="quarter" idx="2"/>
          </p:nvPr>
        </p:nvSpPr>
        <p:spPr>
          <a:xfrm>
            <a:off x="0" y="9428583"/>
            <a:ext cx="2945659" cy="496332"/>
          </a:xfrm>
          <a:prstGeom prst="rect">
            <a:avLst/>
          </a:prstGeom>
        </p:spPr>
        <p:txBody>
          <a:bodyPr vert="horz" lIns="93093" tIns="46547" rIns="93093" bIns="46547" rtlCol="0" anchor="b"/>
          <a:lstStyle>
            <a:lvl1pPr algn="l">
              <a:defRPr sz="1200"/>
            </a:lvl1pPr>
          </a:lstStyle>
          <a:p>
            <a:endParaRPr lang="de-CH" dirty="0"/>
          </a:p>
        </p:txBody>
      </p:sp>
      <p:sp>
        <p:nvSpPr>
          <p:cNvPr id="5" name="Foliennummernplatzhalter 4"/>
          <p:cNvSpPr>
            <a:spLocks noGrp="1"/>
          </p:cNvSpPr>
          <p:nvPr>
            <p:ph type="sldNum" sz="quarter" idx="3"/>
          </p:nvPr>
        </p:nvSpPr>
        <p:spPr>
          <a:xfrm>
            <a:off x="3850443" y="9428583"/>
            <a:ext cx="2945659" cy="496332"/>
          </a:xfrm>
          <a:prstGeom prst="rect">
            <a:avLst/>
          </a:prstGeom>
        </p:spPr>
        <p:txBody>
          <a:bodyPr vert="horz" lIns="93093" tIns="46547" rIns="93093" bIns="46547" rtlCol="0" anchor="b"/>
          <a:lstStyle>
            <a:lvl1pPr algn="r">
              <a:defRPr sz="1200"/>
            </a:lvl1pPr>
          </a:lstStyle>
          <a:p>
            <a:fld id="{16F32616-5125-48AF-AADD-C8612C44453A}" type="slidenum">
              <a:rPr lang="de-CH" smtClean="0"/>
              <a:pPr/>
              <a:t>‹Nr.›</a:t>
            </a:fld>
            <a:endParaRPr lang="de-CH" dirty="0"/>
          </a:p>
        </p:txBody>
      </p:sp>
    </p:spTree>
    <p:extLst>
      <p:ext uri="{BB962C8B-B14F-4D97-AF65-F5344CB8AC3E}">
        <p14:creationId xmlns:p14="http://schemas.microsoft.com/office/powerpoint/2010/main" val="9253572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3093" tIns="46547" rIns="93093" bIns="46547" rtlCol="0"/>
          <a:lstStyle>
            <a:lvl1pPr algn="l">
              <a:defRPr sz="1200"/>
            </a:lvl1pPr>
          </a:lstStyle>
          <a:p>
            <a:endParaRPr lang="de-CH" dirty="0"/>
          </a:p>
        </p:txBody>
      </p:sp>
      <p:sp>
        <p:nvSpPr>
          <p:cNvPr id="3" name="Datumsplatzhalter 2"/>
          <p:cNvSpPr>
            <a:spLocks noGrp="1"/>
          </p:cNvSpPr>
          <p:nvPr>
            <p:ph type="dt" idx="1"/>
          </p:nvPr>
        </p:nvSpPr>
        <p:spPr>
          <a:xfrm>
            <a:off x="3850443" y="0"/>
            <a:ext cx="2945659" cy="496332"/>
          </a:xfrm>
          <a:prstGeom prst="rect">
            <a:avLst/>
          </a:prstGeom>
        </p:spPr>
        <p:txBody>
          <a:bodyPr vert="horz" lIns="93093" tIns="46547" rIns="93093" bIns="46547" rtlCol="0"/>
          <a:lstStyle>
            <a:lvl1pPr algn="r">
              <a:defRPr sz="1200"/>
            </a:lvl1pPr>
          </a:lstStyle>
          <a:p>
            <a:fld id="{E1927F8A-02DA-4BA6-B4A9-96E51161C05E}" type="datetimeFigureOut">
              <a:rPr lang="de-CH" smtClean="0"/>
              <a:pPr/>
              <a:t>26.11.2019</a:t>
            </a:fld>
            <a:endParaRPr lang="de-CH" dirty="0"/>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093" tIns="46547" rIns="93093" bIns="46547" rtlCol="0" anchor="ctr"/>
          <a:lstStyle/>
          <a:p>
            <a:endParaRPr lang="de-CH" dirty="0"/>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3093" tIns="46547" rIns="93093" bIns="46547"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9428583"/>
            <a:ext cx="2945659" cy="496332"/>
          </a:xfrm>
          <a:prstGeom prst="rect">
            <a:avLst/>
          </a:prstGeom>
        </p:spPr>
        <p:txBody>
          <a:bodyPr vert="horz" lIns="93093" tIns="46547" rIns="93093" bIns="46547" rtlCol="0" anchor="b"/>
          <a:lstStyle>
            <a:lvl1pPr algn="l">
              <a:defRPr sz="1200"/>
            </a:lvl1pPr>
          </a:lstStyle>
          <a:p>
            <a:endParaRPr lang="de-CH" dirty="0"/>
          </a:p>
        </p:txBody>
      </p:sp>
      <p:sp>
        <p:nvSpPr>
          <p:cNvPr id="7" name="Foliennummernplatzhalter 6"/>
          <p:cNvSpPr>
            <a:spLocks noGrp="1"/>
          </p:cNvSpPr>
          <p:nvPr>
            <p:ph type="sldNum" sz="quarter" idx="5"/>
          </p:nvPr>
        </p:nvSpPr>
        <p:spPr>
          <a:xfrm>
            <a:off x="3850443" y="9428583"/>
            <a:ext cx="2945659" cy="496332"/>
          </a:xfrm>
          <a:prstGeom prst="rect">
            <a:avLst/>
          </a:prstGeom>
        </p:spPr>
        <p:txBody>
          <a:bodyPr vert="horz" lIns="93093" tIns="46547" rIns="93093" bIns="46547" rtlCol="0" anchor="b"/>
          <a:lstStyle>
            <a:lvl1pPr algn="r">
              <a:defRPr sz="1200"/>
            </a:lvl1pPr>
          </a:lstStyle>
          <a:p>
            <a:fld id="{710CBE2B-173F-4BEE-9375-FB4E209B665C}" type="slidenum">
              <a:rPr lang="de-CH" smtClean="0"/>
              <a:pPr/>
              <a:t>‹Nr.›</a:t>
            </a:fld>
            <a:endParaRPr lang="de-CH" dirty="0"/>
          </a:p>
        </p:txBody>
      </p:sp>
    </p:spTree>
    <p:extLst>
      <p:ext uri="{BB962C8B-B14F-4D97-AF65-F5344CB8AC3E}">
        <p14:creationId xmlns:p14="http://schemas.microsoft.com/office/powerpoint/2010/main" val="4225993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71550" y="795338"/>
            <a:ext cx="5156200" cy="3867150"/>
          </a:xfrm>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B4A3036-DDF1-46DE-8A4A-74790997FAC7}" type="slidenum">
              <a:rPr kumimoji="0" lang="de-CH" sz="1200" b="0" i="0" u="none" strike="noStrike" kern="1200" cap="none" spc="0" normalizeH="0" baseline="0" noProof="0" smtClean="0">
                <a:ln>
                  <a:noFill/>
                </a:ln>
                <a:solidFill>
                  <a:srgbClr val="000000"/>
                </a:solidFill>
                <a:effectLst/>
                <a:uLnTx/>
                <a:uFillTx/>
                <a:latin typeface="Arial" pitchFamily="34" charset="0"/>
                <a:ea typeface="Geneva" pitchFamily="-112" charset="-128"/>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de-CH" sz="1200" b="0" i="0" u="none" strike="noStrike" kern="1200" cap="none" spc="0" normalizeH="0" baseline="0" noProof="0" dirty="0">
              <a:ln>
                <a:noFill/>
              </a:ln>
              <a:solidFill>
                <a:srgbClr val="000000"/>
              </a:solidFill>
              <a:effectLst/>
              <a:uLnTx/>
              <a:uFillTx/>
              <a:latin typeface="Arial" pitchFamily="34" charset="0"/>
              <a:ea typeface="Geneva" pitchFamily="-112" charset="-128"/>
              <a:cs typeface="Arial" pitchFamily="34" charset="0"/>
            </a:endParaRPr>
          </a:p>
        </p:txBody>
      </p:sp>
    </p:spTree>
    <p:extLst>
      <p:ext uri="{BB962C8B-B14F-4D97-AF65-F5344CB8AC3E}">
        <p14:creationId xmlns:p14="http://schemas.microsoft.com/office/powerpoint/2010/main" val="188249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Einleitung:</a:t>
            </a:r>
            <a:r>
              <a:rPr lang="de-CH" baseline="0" dirty="0"/>
              <a:t> Das Datum des Vortrags ist gut gewählt; gerade heute läuft die Referendumsfrist gegen die kantonale Umsetzungsvorlage ab. Ausserdem steht die Abstimmung über die Bundesvorlage ab. Ich werde versuchen, die beiden Vorlagen möglichst «nüchtern» zu präsentieren; das soll keine Werbeveranstaltung für oder gegen die Vorlagen sein. Ich werde auch nicht auf technische Details – wie etwa Berechnungen – eingehen. Sie können aber jederzeit Fragen stellen und mich auch im Vortrag unterbrechen. Das stört mich überhaupt nicht.  </a:t>
            </a:r>
            <a:endParaRPr lang="de-CH" dirty="0"/>
          </a:p>
        </p:txBody>
      </p:sp>
      <p:sp>
        <p:nvSpPr>
          <p:cNvPr id="4" name="Foliennummernplatzhalter 3"/>
          <p:cNvSpPr>
            <a:spLocks noGrp="1"/>
          </p:cNvSpPr>
          <p:nvPr>
            <p:ph type="sldNum" sz="quarter" idx="10"/>
          </p:nvPr>
        </p:nvSpPr>
        <p:spPr/>
        <p:txBody>
          <a:bodyPr/>
          <a:lstStyle/>
          <a:p>
            <a:fld id="{710CBE2B-173F-4BEE-9375-FB4E209B665C}" type="slidenum">
              <a:rPr lang="de-CH" smtClean="0"/>
              <a:pPr/>
              <a:t>2</a:t>
            </a:fld>
            <a:endParaRPr lang="de-CH" dirty="0"/>
          </a:p>
        </p:txBody>
      </p:sp>
    </p:spTree>
    <p:extLst>
      <p:ext uri="{BB962C8B-B14F-4D97-AF65-F5344CB8AC3E}">
        <p14:creationId xmlns:p14="http://schemas.microsoft.com/office/powerpoint/2010/main" val="3862482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Wir dürfen uns der internationalen Entwicklung nicht gänzlich verschliessen. Die anderen Länder haben (teils massiv) ihre Steuern gesenkt.</a:t>
            </a:r>
          </a:p>
        </p:txBody>
      </p:sp>
      <p:sp>
        <p:nvSpPr>
          <p:cNvPr id="4" name="Foliennummernplatzhalter 3"/>
          <p:cNvSpPr>
            <a:spLocks noGrp="1"/>
          </p:cNvSpPr>
          <p:nvPr>
            <p:ph type="sldNum" sz="quarter" idx="10"/>
          </p:nvPr>
        </p:nvSpPr>
        <p:spPr/>
        <p:txBody>
          <a:bodyPr/>
          <a:lstStyle/>
          <a:p>
            <a:fld id="{710CBE2B-173F-4BEE-9375-FB4E209B665C}" type="slidenum">
              <a:rPr lang="de-CH" smtClean="0"/>
              <a:pPr/>
              <a:t>8</a:t>
            </a:fld>
            <a:endParaRPr lang="de-CH" dirty="0"/>
          </a:p>
        </p:txBody>
      </p:sp>
    </p:spTree>
    <p:extLst>
      <p:ext uri="{BB962C8B-B14F-4D97-AF65-F5344CB8AC3E}">
        <p14:creationId xmlns:p14="http://schemas.microsoft.com/office/powerpoint/2010/main" val="1401503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Die Erträge aus privilegiert</a:t>
            </a:r>
            <a:r>
              <a:rPr lang="de-CH" baseline="0" dirty="0"/>
              <a:t> besteuerten Gesellschaften haben eine enorme wirtschaftliche Bedeutung.</a:t>
            </a:r>
            <a:endParaRPr lang="de-CH" dirty="0"/>
          </a:p>
        </p:txBody>
      </p:sp>
      <p:sp>
        <p:nvSpPr>
          <p:cNvPr id="4" name="Foliennummernplatzhalter 3"/>
          <p:cNvSpPr>
            <a:spLocks noGrp="1"/>
          </p:cNvSpPr>
          <p:nvPr>
            <p:ph type="sldNum" sz="quarter" idx="10"/>
          </p:nvPr>
        </p:nvSpPr>
        <p:spPr/>
        <p:txBody>
          <a:bodyPr/>
          <a:lstStyle/>
          <a:p>
            <a:fld id="{710CBE2B-173F-4BEE-9375-FB4E209B665C}" type="slidenum">
              <a:rPr lang="de-CH" smtClean="0"/>
              <a:pPr/>
              <a:t>9</a:t>
            </a:fld>
            <a:endParaRPr lang="de-CH" dirty="0"/>
          </a:p>
        </p:txBody>
      </p:sp>
    </p:spTree>
    <p:extLst>
      <p:ext uri="{BB962C8B-B14F-4D97-AF65-F5344CB8AC3E}">
        <p14:creationId xmlns:p14="http://schemas.microsoft.com/office/powerpoint/2010/main" val="375345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CH" dirty="0"/>
              <a:t>Übergangsregelung soll</a:t>
            </a:r>
            <a:r>
              <a:rPr lang="de-CH" baseline="0" dirty="0"/>
              <a:t> es den Gesellschaften ermöglichen, sich neu zu orientieren und den Steuerschock zu mildern. </a:t>
            </a:r>
            <a:endParaRPr lang="de-CH" dirty="0"/>
          </a:p>
        </p:txBody>
      </p:sp>
      <p:sp>
        <p:nvSpPr>
          <p:cNvPr id="4" name="Foliennummernplatzhalter 3"/>
          <p:cNvSpPr>
            <a:spLocks noGrp="1"/>
          </p:cNvSpPr>
          <p:nvPr>
            <p:ph type="sldNum" sz="quarter" idx="10"/>
          </p:nvPr>
        </p:nvSpPr>
        <p:spPr/>
        <p:txBody>
          <a:bodyPr/>
          <a:lstStyle/>
          <a:p>
            <a:fld id="{710CBE2B-173F-4BEE-9375-FB4E209B665C}" type="slidenum">
              <a:rPr lang="de-CH" smtClean="0"/>
              <a:pPr/>
              <a:t>16</a:t>
            </a:fld>
            <a:endParaRPr lang="de-CH" dirty="0"/>
          </a:p>
        </p:txBody>
      </p:sp>
    </p:spTree>
    <p:extLst>
      <p:ext uri="{BB962C8B-B14F-4D97-AF65-F5344CB8AC3E}">
        <p14:creationId xmlns:p14="http://schemas.microsoft.com/office/powerpoint/2010/main" val="3134044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710CBE2B-173F-4BEE-9375-FB4E209B665C}" type="slidenum">
              <a:rPr lang="de-CH" smtClean="0"/>
              <a:pPr/>
              <a:t>22</a:t>
            </a:fld>
            <a:endParaRPr lang="de-CH" dirty="0"/>
          </a:p>
        </p:txBody>
      </p:sp>
    </p:spTree>
    <p:extLst>
      <p:ext uri="{BB962C8B-B14F-4D97-AF65-F5344CB8AC3E}">
        <p14:creationId xmlns:p14="http://schemas.microsoft.com/office/powerpoint/2010/main" val="41553386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pPr marL="0" marR="0" lvl="0" indent="0" algn="r" defTabSz="886399" rtl="0" eaLnBrk="0" fontAlgn="base" latinLnBrk="0" hangingPunct="0">
              <a:lnSpc>
                <a:spcPct val="100000"/>
              </a:lnSpc>
              <a:spcBef>
                <a:spcPct val="0"/>
              </a:spcBef>
              <a:spcAft>
                <a:spcPct val="0"/>
              </a:spcAft>
              <a:buClrTx/>
              <a:buSzTx/>
              <a:buFontTx/>
              <a:buNone/>
              <a:tabLst/>
              <a:defRPr/>
            </a:pPr>
            <a:fld id="{4B4A3036-DDF1-46DE-8A4A-74790997FAC7}" type="slidenum">
              <a:rPr kumimoji="0" lang="de-CH" sz="1200" b="0" i="0" u="none" strike="noStrike" kern="1200" cap="none" spc="0" normalizeH="0" baseline="0" noProof="0">
                <a:ln>
                  <a:noFill/>
                </a:ln>
                <a:solidFill>
                  <a:srgbClr val="000000"/>
                </a:solidFill>
                <a:effectLst/>
                <a:uLnTx/>
                <a:uFillTx/>
                <a:latin typeface="Arial" pitchFamily="34" charset="0"/>
                <a:ea typeface="Geneva" pitchFamily="-112" charset="-128"/>
                <a:cs typeface="Arial" pitchFamily="34" charset="0"/>
              </a:rPr>
              <a:pPr marL="0" marR="0" lvl="0" indent="0" algn="r" defTabSz="886399" rtl="0" eaLnBrk="0" fontAlgn="base" latinLnBrk="0" hangingPunct="0">
                <a:lnSpc>
                  <a:spcPct val="100000"/>
                </a:lnSpc>
                <a:spcBef>
                  <a:spcPct val="0"/>
                </a:spcBef>
                <a:spcAft>
                  <a:spcPct val="0"/>
                </a:spcAft>
                <a:buClrTx/>
                <a:buSzTx/>
                <a:buFontTx/>
                <a:buNone/>
                <a:tabLst/>
                <a:defRPr/>
              </a:pPr>
              <a:t>32</a:t>
            </a:fld>
            <a:endParaRPr kumimoji="0" lang="de-CH" sz="1200" b="0" i="0" u="none" strike="noStrike" kern="1200" cap="none" spc="0" normalizeH="0" baseline="0" noProof="0" dirty="0">
              <a:ln>
                <a:noFill/>
              </a:ln>
              <a:solidFill>
                <a:srgbClr val="000000"/>
              </a:solidFill>
              <a:effectLst/>
              <a:uLnTx/>
              <a:uFillTx/>
              <a:latin typeface="Arial" pitchFamily="34" charset="0"/>
              <a:ea typeface="Geneva" pitchFamily="-112" charset="-128"/>
              <a:cs typeface="Arial" pitchFamily="34" charset="0"/>
            </a:endParaRPr>
          </a:p>
        </p:txBody>
      </p:sp>
    </p:spTree>
    <p:extLst>
      <p:ext uri="{BB962C8B-B14F-4D97-AF65-F5344CB8AC3E}">
        <p14:creationId xmlns:p14="http://schemas.microsoft.com/office/powerpoint/2010/main" val="573400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pPr marL="0" marR="0" lvl="0" indent="0" algn="r" defTabSz="886399" rtl="0" eaLnBrk="0" fontAlgn="base" latinLnBrk="0" hangingPunct="0">
              <a:lnSpc>
                <a:spcPct val="100000"/>
              </a:lnSpc>
              <a:spcBef>
                <a:spcPct val="0"/>
              </a:spcBef>
              <a:spcAft>
                <a:spcPct val="0"/>
              </a:spcAft>
              <a:buClrTx/>
              <a:buSzTx/>
              <a:buFontTx/>
              <a:buNone/>
              <a:tabLst/>
              <a:defRPr/>
            </a:pPr>
            <a:fld id="{4B4A3036-DDF1-46DE-8A4A-74790997FAC7}" type="slidenum">
              <a:rPr kumimoji="0" lang="de-CH" sz="1200" b="0" i="0" u="none" strike="noStrike" kern="1200" cap="none" spc="0" normalizeH="0" baseline="0" noProof="0">
                <a:ln>
                  <a:noFill/>
                </a:ln>
                <a:solidFill>
                  <a:srgbClr val="000000"/>
                </a:solidFill>
                <a:effectLst/>
                <a:uLnTx/>
                <a:uFillTx/>
                <a:latin typeface="Arial" pitchFamily="34" charset="0"/>
                <a:ea typeface="Geneva" pitchFamily="-112" charset="-128"/>
                <a:cs typeface="Arial" pitchFamily="34" charset="0"/>
              </a:rPr>
              <a:pPr marL="0" marR="0" lvl="0" indent="0" algn="r" defTabSz="886399" rtl="0" eaLnBrk="0" fontAlgn="base" latinLnBrk="0" hangingPunct="0">
                <a:lnSpc>
                  <a:spcPct val="100000"/>
                </a:lnSpc>
                <a:spcBef>
                  <a:spcPct val="0"/>
                </a:spcBef>
                <a:spcAft>
                  <a:spcPct val="0"/>
                </a:spcAft>
                <a:buClrTx/>
                <a:buSzTx/>
                <a:buFontTx/>
                <a:buNone/>
                <a:tabLst/>
                <a:defRPr/>
              </a:pPr>
              <a:t>33</a:t>
            </a:fld>
            <a:endParaRPr kumimoji="0" lang="de-CH" sz="1200" b="0" i="0" u="none" strike="noStrike" kern="1200" cap="none" spc="0" normalizeH="0" baseline="0" noProof="0" dirty="0">
              <a:ln>
                <a:noFill/>
              </a:ln>
              <a:solidFill>
                <a:srgbClr val="000000"/>
              </a:solidFill>
              <a:effectLst/>
              <a:uLnTx/>
              <a:uFillTx/>
              <a:latin typeface="Arial" pitchFamily="34" charset="0"/>
              <a:ea typeface="Geneva" pitchFamily="-112" charset="-128"/>
              <a:cs typeface="Arial" pitchFamily="34" charset="0"/>
            </a:endParaRPr>
          </a:p>
        </p:txBody>
      </p:sp>
    </p:spTree>
    <p:extLst>
      <p:ext uri="{BB962C8B-B14F-4D97-AF65-F5344CB8AC3E}">
        <p14:creationId xmlns:p14="http://schemas.microsoft.com/office/powerpoint/2010/main" val="1902970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sz="1000" dirty="0"/>
          </a:p>
        </p:txBody>
      </p:sp>
      <p:sp>
        <p:nvSpPr>
          <p:cNvPr id="4" name="Foliennummernplatzhalter 3"/>
          <p:cNvSpPr>
            <a:spLocks noGrp="1"/>
          </p:cNvSpPr>
          <p:nvPr>
            <p:ph type="sldNum" sz="quarter" idx="10"/>
          </p:nvPr>
        </p:nvSpPr>
        <p:spPr/>
        <p:txBody>
          <a:bodyPr/>
          <a:lstStyle/>
          <a:p>
            <a:pPr marL="0" marR="0" lvl="0" indent="0" algn="r" defTabSz="886399" rtl="0" eaLnBrk="0" fontAlgn="base" latinLnBrk="0" hangingPunct="0">
              <a:lnSpc>
                <a:spcPct val="100000"/>
              </a:lnSpc>
              <a:spcBef>
                <a:spcPct val="0"/>
              </a:spcBef>
              <a:spcAft>
                <a:spcPct val="0"/>
              </a:spcAft>
              <a:buClrTx/>
              <a:buSzTx/>
              <a:buFontTx/>
              <a:buNone/>
              <a:tabLst/>
              <a:defRPr/>
            </a:pPr>
            <a:fld id="{4B4A3036-DDF1-46DE-8A4A-74790997FAC7}" type="slidenum">
              <a:rPr kumimoji="0" lang="de-CH" sz="1200" b="0" i="0" u="none" strike="noStrike" kern="1200" cap="none" spc="0" normalizeH="0" baseline="0" noProof="0">
                <a:ln>
                  <a:noFill/>
                </a:ln>
                <a:solidFill>
                  <a:srgbClr val="000000"/>
                </a:solidFill>
                <a:effectLst/>
                <a:uLnTx/>
                <a:uFillTx/>
                <a:latin typeface="Arial" pitchFamily="34" charset="0"/>
                <a:ea typeface="Geneva" pitchFamily="-112" charset="-128"/>
                <a:cs typeface="Arial" pitchFamily="34" charset="0"/>
              </a:rPr>
              <a:pPr marL="0" marR="0" lvl="0" indent="0" algn="r" defTabSz="886399" rtl="0" eaLnBrk="0" fontAlgn="base" latinLnBrk="0" hangingPunct="0">
                <a:lnSpc>
                  <a:spcPct val="100000"/>
                </a:lnSpc>
                <a:spcBef>
                  <a:spcPct val="0"/>
                </a:spcBef>
                <a:spcAft>
                  <a:spcPct val="0"/>
                </a:spcAft>
                <a:buClrTx/>
                <a:buSzTx/>
                <a:buFontTx/>
                <a:buNone/>
                <a:tabLst/>
                <a:defRPr/>
              </a:pPr>
              <a:t>36</a:t>
            </a:fld>
            <a:endParaRPr kumimoji="0" lang="de-CH" sz="1200" b="0" i="0" u="none" strike="noStrike" kern="1200" cap="none" spc="0" normalizeH="0" baseline="0" noProof="0" dirty="0">
              <a:ln>
                <a:noFill/>
              </a:ln>
              <a:solidFill>
                <a:srgbClr val="000000"/>
              </a:solidFill>
              <a:effectLst/>
              <a:uLnTx/>
              <a:uFillTx/>
              <a:latin typeface="Arial" pitchFamily="34" charset="0"/>
              <a:ea typeface="Geneva" pitchFamily="-112" charset="-128"/>
              <a:cs typeface="Arial" pitchFamily="34" charset="0"/>
            </a:endParaRPr>
          </a:p>
        </p:txBody>
      </p:sp>
    </p:spTree>
    <p:extLst>
      <p:ext uri="{BB962C8B-B14F-4D97-AF65-F5344CB8AC3E}">
        <p14:creationId xmlns:p14="http://schemas.microsoft.com/office/powerpoint/2010/main" val="3742864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lvl1pPr>
              <a:defRPr b="1"/>
            </a:lvl1pPr>
          </a:lstStyle>
          <a:p>
            <a:r>
              <a:rPr lang="de-DE" dirty="0"/>
              <a:t>Titelmasterformat durch Klicken bearbeiten</a:t>
            </a:r>
            <a:endParaRPr lang="de-CH" dirty="0"/>
          </a:p>
        </p:txBody>
      </p:sp>
      <p:sp>
        <p:nvSpPr>
          <p:cNvPr id="3" name="Untertitel 2"/>
          <p:cNvSpPr>
            <a:spLocks noGrp="1"/>
          </p:cNvSpPr>
          <p:nvPr>
            <p:ph type="subTitle" idx="1"/>
          </p:nvPr>
        </p:nvSpPr>
        <p:spPr>
          <a:xfrm>
            <a:off x="685800" y="3886200"/>
            <a:ext cx="7086600" cy="2362200"/>
          </a:xfrm>
        </p:spPr>
        <p:txBody>
          <a:bodyPr/>
          <a:lstStyle>
            <a:lvl1pPr marL="0" indent="0" algn="l">
              <a:buNone/>
              <a:defRPr sz="22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dirty="0"/>
              <a:t>Formatvorlage des Untertitelmasters durch Klicken bearbeiten</a:t>
            </a:r>
            <a:endParaRPr lang="de-CH" dirty="0"/>
          </a:p>
        </p:txBody>
      </p:sp>
    </p:spTree>
    <p:extLst>
      <p:ext uri="{BB962C8B-B14F-4D97-AF65-F5344CB8AC3E}">
        <p14:creationId xmlns:p14="http://schemas.microsoft.com/office/powerpoint/2010/main" val="2558352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504658" y="169564"/>
            <a:ext cx="8387569" cy="961669"/>
          </a:xfrm>
        </p:spPr>
        <p:txBody>
          <a:bodyPr/>
          <a:lstStyle>
            <a:lvl1pPr>
              <a:defRPr/>
            </a:lvl1pPr>
          </a:lstStyle>
          <a:p>
            <a:r>
              <a:rPr lang="de-DE" noProof="0"/>
              <a:t>Titelmasterformat durch Klicken bearbeiten</a:t>
            </a:r>
            <a:endParaRPr lang="de-CH" noProof="0" dirty="0"/>
          </a:p>
        </p:txBody>
      </p:sp>
      <p:sp>
        <p:nvSpPr>
          <p:cNvPr id="3" name="Textplatzhalter 2"/>
          <p:cNvSpPr>
            <a:spLocks noGrp="1"/>
          </p:cNvSpPr>
          <p:nvPr>
            <p:ph type="body" idx="1"/>
          </p:nvPr>
        </p:nvSpPr>
        <p:spPr>
          <a:xfrm>
            <a:off x="504660" y="1535406"/>
            <a:ext cx="4117473" cy="729468"/>
          </a:xfrm>
        </p:spPr>
        <p:txBody>
          <a:bodyPr anchor="t" anchorCtr="0">
            <a:noAutofit/>
          </a:bodyPr>
          <a:lstStyle>
            <a:lvl1pPr marL="0" indent="0">
              <a:spcAft>
                <a:spcPts val="0"/>
              </a:spcAft>
              <a:buNone/>
              <a:defRPr sz="2246" b="0" baseline="0"/>
            </a:lvl1pPr>
            <a:lvl2pPr marL="252648" indent="-252648">
              <a:buFont typeface="Arial" pitchFamily="34" charset="0"/>
              <a:buChar char="–"/>
              <a:defRPr sz="2246" b="0"/>
            </a:lvl2pPr>
            <a:lvl3pPr marL="0" indent="0">
              <a:buNone/>
              <a:defRPr sz="1684" b="0"/>
            </a:lvl3pPr>
            <a:lvl4pPr marL="505296" indent="-251788">
              <a:buFont typeface="Arial" pitchFamily="34" charset="0"/>
              <a:buChar char="–"/>
              <a:defRPr sz="1684" b="0"/>
            </a:lvl4pPr>
            <a:lvl5pPr marL="1283452" indent="0">
              <a:buNone/>
              <a:defRPr sz="1123" b="1"/>
            </a:lvl5pPr>
            <a:lvl6pPr marL="1604315" indent="0">
              <a:buNone/>
              <a:defRPr sz="1123" b="1"/>
            </a:lvl6pPr>
            <a:lvl7pPr marL="1925178" indent="0">
              <a:buNone/>
              <a:defRPr sz="1123" b="1"/>
            </a:lvl7pPr>
            <a:lvl8pPr marL="2246041" indent="0">
              <a:buNone/>
              <a:defRPr sz="1123" b="1"/>
            </a:lvl8pPr>
            <a:lvl9pPr marL="2566904" indent="0">
              <a:buNone/>
              <a:defRPr sz="1123" b="1"/>
            </a:lvl9pPr>
          </a:lstStyle>
          <a:p>
            <a:pPr lvl="0"/>
            <a:r>
              <a:rPr lang="de-DE" noProof="0"/>
              <a:t>Textmasterformate durch Klicken bearbeiten</a:t>
            </a:r>
          </a:p>
        </p:txBody>
      </p:sp>
      <p:sp>
        <p:nvSpPr>
          <p:cNvPr id="4" name="Inhaltsplatzhalter 3"/>
          <p:cNvSpPr>
            <a:spLocks noGrp="1"/>
          </p:cNvSpPr>
          <p:nvPr>
            <p:ph sz="half" idx="2"/>
          </p:nvPr>
        </p:nvSpPr>
        <p:spPr>
          <a:xfrm>
            <a:off x="504658" y="2391410"/>
            <a:ext cx="4117474" cy="3846179"/>
          </a:xfrm>
        </p:spPr>
        <p:txBody>
          <a:bodyPr/>
          <a:lstStyle>
            <a:lvl1pPr>
              <a:defRPr sz="1684"/>
            </a:lvl1pPr>
            <a:lvl2pPr marL="252648" indent="-252648">
              <a:buFont typeface="Arial" pitchFamily="34" charset="0"/>
              <a:buChar char="–"/>
              <a:defRPr sz="1684"/>
            </a:lvl2pPr>
            <a:lvl3pPr>
              <a:defRPr sz="1263"/>
            </a:lvl3pPr>
            <a:lvl4pPr>
              <a:defRPr sz="1123"/>
            </a:lvl4pPr>
            <a:lvl5pPr>
              <a:defRPr sz="1123"/>
            </a:lvl5pPr>
            <a:lvl6pPr>
              <a:defRPr sz="1123"/>
            </a:lvl6pPr>
            <a:lvl7pPr>
              <a:defRPr sz="1123"/>
            </a:lvl7pPr>
            <a:lvl8pPr>
              <a:defRPr sz="1123"/>
            </a:lvl8pPr>
            <a:lvl9pPr>
              <a:defRPr sz="1123"/>
            </a:lvl9pPr>
          </a:lstStyle>
          <a:p>
            <a:pPr lvl="0"/>
            <a:r>
              <a:rPr lang="de-DE" noProof="0"/>
              <a:t>Textmasterformate durch Klicken bearbeiten</a:t>
            </a:r>
          </a:p>
          <a:p>
            <a:pPr lvl="1"/>
            <a:r>
              <a:rPr lang="de-DE" noProof="0"/>
              <a:t>Zweite Ebene</a:t>
            </a:r>
          </a:p>
        </p:txBody>
      </p:sp>
      <p:sp>
        <p:nvSpPr>
          <p:cNvPr id="6" name="Inhaltsplatzhalter 5"/>
          <p:cNvSpPr>
            <a:spLocks noGrp="1"/>
          </p:cNvSpPr>
          <p:nvPr>
            <p:ph sz="quarter" idx="4"/>
          </p:nvPr>
        </p:nvSpPr>
        <p:spPr>
          <a:xfrm>
            <a:off x="4773641" y="2376741"/>
            <a:ext cx="4118587" cy="3849727"/>
          </a:xfrm>
        </p:spPr>
        <p:txBody>
          <a:bodyPr/>
          <a:lstStyle>
            <a:lvl1pPr>
              <a:defRPr sz="1684"/>
            </a:lvl1pPr>
            <a:lvl2pPr marL="252648" indent="-252648">
              <a:buFont typeface="Arial" pitchFamily="34" charset="0"/>
              <a:buChar char="–"/>
              <a:defRPr sz="1684"/>
            </a:lvl2pPr>
            <a:lvl3pPr>
              <a:defRPr sz="1263"/>
            </a:lvl3pPr>
            <a:lvl4pPr>
              <a:defRPr sz="1123"/>
            </a:lvl4pPr>
            <a:lvl5pPr>
              <a:defRPr sz="1123"/>
            </a:lvl5pPr>
            <a:lvl6pPr>
              <a:defRPr sz="1123"/>
            </a:lvl6pPr>
            <a:lvl7pPr>
              <a:defRPr sz="1123"/>
            </a:lvl7pPr>
            <a:lvl8pPr>
              <a:defRPr sz="1123"/>
            </a:lvl8pPr>
            <a:lvl9pPr>
              <a:defRPr sz="1123"/>
            </a:lvl9pPr>
          </a:lstStyle>
          <a:p>
            <a:pPr lvl="0"/>
            <a:r>
              <a:rPr lang="de-DE" noProof="0"/>
              <a:t>Textmasterformate durch Klicken bearbeiten</a:t>
            </a:r>
          </a:p>
          <a:p>
            <a:pPr lvl="1"/>
            <a:r>
              <a:rPr lang="de-DE" noProof="0"/>
              <a:t>Zweite Ebene</a:t>
            </a:r>
          </a:p>
        </p:txBody>
      </p:sp>
      <p:sp>
        <p:nvSpPr>
          <p:cNvPr id="12" name="Textplatzhalter 2"/>
          <p:cNvSpPr>
            <a:spLocks noGrp="1"/>
          </p:cNvSpPr>
          <p:nvPr>
            <p:ph type="body" idx="13"/>
          </p:nvPr>
        </p:nvSpPr>
        <p:spPr>
          <a:xfrm>
            <a:off x="4749132" y="1530943"/>
            <a:ext cx="4143097" cy="729468"/>
          </a:xfrm>
        </p:spPr>
        <p:txBody>
          <a:bodyPr anchor="t" anchorCtr="0">
            <a:noAutofit/>
          </a:bodyPr>
          <a:lstStyle>
            <a:lvl1pPr marL="0" indent="0">
              <a:spcAft>
                <a:spcPts val="0"/>
              </a:spcAft>
              <a:buNone/>
              <a:defRPr sz="2246" b="0" baseline="0"/>
            </a:lvl1pPr>
            <a:lvl2pPr marL="252648" indent="-252648">
              <a:buFont typeface="Arial" pitchFamily="34" charset="0"/>
              <a:buChar char="–"/>
              <a:defRPr sz="2246" b="0"/>
            </a:lvl2pPr>
            <a:lvl3pPr marL="0" indent="0">
              <a:buNone/>
              <a:defRPr sz="1684" b="0"/>
            </a:lvl3pPr>
            <a:lvl4pPr marL="505296" indent="-251788">
              <a:buFont typeface="Arial" pitchFamily="34" charset="0"/>
              <a:buChar char="–"/>
              <a:defRPr sz="1684" b="0"/>
            </a:lvl4pPr>
            <a:lvl5pPr marL="1283452" indent="0">
              <a:buNone/>
              <a:defRPr sz="1123" b="1"/>
            </a:lvl5pPr>
            <a:lvl6pPr marL="1604315" indent="0">
              <a:buNone/>
              <a:defRPr sz="1123" b="1"/>
            </a:lvl6pPr>
            <a:lvl7pPr marL="1925178" indent="0">
              <a:buNone/>
              <a:defRPr sz="1123" b="1"/>
            </a:lvl7pPr>
            <a:lvl8pPr marL="2246041" indent="0">
              <a:buNone/>
              <a:defRPr sz="1123" b="1"/>
            </a:lvl8pPr>
            <a:lvl9pPr marL="2566904" indent="0">
              <a:buNone/>
              <a:defRPr sz="1123" b="1"/>
            </a:lvl9pPr>
          </a:lstStyle>
          <a:p>
            <a:pPr lvl="0"/>
            <a:r>
              <a:rPr lang="de-DE" noProof="0"/>
              <a:t>Textmasterformate durch Klicken bearbeiten</a:t>
            </a:r>
          </a:p>
        </p:txBody>
      </p:sp>
      <p:sp>
        <p:nvSpPr>
          <p:cNvPr id="14" name="Datumsplatzhalter 13"/>
          <p:cNvSpPr>
            <a:spLocks noGrp="1"/>
          </p:cNvSpPr>
          <p:nvPr>
            <p:ph type="dt" sz="half" idx="14"/>
          </p:nvPr>
        </p:nvSpPr>
        <p:spPr/>
        <p:txBody>
          <a:bodyPr/>
          <a:lstStyle/>
          <a:p>
            <a:fld id="{F8162E95-F28B-41FA-8DBF-5E043B5922E6}" type="datetime1">
              <a:rPr lang="de-DE" baseline="0" noProof="0" smtClean="0">
                <a:solidFill>
                  <a:schemeClr val="tx1"/>
                </a:solidFill>
              </a:rPr>
              <a:t>26.11.2019</a:t>
            </a:fld>
            <a:endParaRPr lang="de-CH" baseline="0" noProof="0" dirty="0">
              <a:solidFill>
                <a:schemeClr val="tx1"/>
              </a:solidFill>
            </a:endParaRPr>
          </a:p>
        </p:txBody>
      </p:sp>
      <p:sp>
        <p:nvSpPr>
          <p:cNvPr id="15" name="Foliennummernplatzhalter 14"/>
          <p:cNvSpPr>
            <a:spLocks noGrp="1"/>
          </p:cNvSpPr>
          <p:nvPr>
            <p:ph type="sldNum" sz="quarter" idx="15"/>
          </p:nvPr>
        </p:nvSpPr>
        <p:spPr/>
        <p:txBody>
          <a:bodyPr/>
          <a:lstStyle/>
          <a:p>
            <a:r>
              <a:rPr lang="de-CH" noProof="0"/>
              <a:t>Seite </a:t>
            </a:r>
            <a:fld id="{9F4ABB4D-1A5F-4891-A32C-FEF94645D90B}" type="slidenum">
              <a:rPr lang="de-CH" noProof="0" smtClean="0"/>
              <a:pPr/>
              <a:t>‹Nr.›</a:t>
            </a:fld>
            <a:endParaRPr lang="de-CH" noProof="0" dirty="0"/>
          </a:p>
        </p:txBody>
      </p:sp>
      <p:sp>
        <p:nvSpPr>
          <p:cNvPr id="16" name="Fußzeilenplatzhalter 15"/>
          <p:cNvSpPr>
            <a:spLocks noGrp="1"/>
          </p:cNvSpPr>
          <p:nvPr>
            <p:ph type="ftr" sz="quarter" idx="16"/>
          </p:nvPr>
        </p:nvSpPr>
        <p:spPr/>
        <p:txBody>
          <a:bodyPr/>
          <a:lstStyle>
            <a:lvl1pPr algn="l">
              <a:defRPr/>
            </a:lvl1pPr>
          </a:lstStyle>
          <a:p>
            <a:endParaRPr lang="en-US" dirty="0"/>
          </a:p>
        </p:txBody>
      </p:sp>
    </p:spTree>
    <p:extLst>
      <p:ext uri="{BB962C8B-B14F-4D97-AF65-F5344CB8AC3E}">
        <p14:creationId xmlns:p14="http://schemas.microsoft.com/office/powerpoint/2010/main" val="3980116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504658" y="169564"/>
            <a:ext cx="8387569" cy="961669"/>
          </a:xfrm>
        </p:spPr>
        <p:txBody>
          <a:bodyPr/>
          <a:lstStyle/>
          <a:p>
            <a:r>
              <a:rPr lang="de-DE" noProof="0"/>
              <a:t>Titelmasterformat durch Klicken bearbeiten</a:t>
            </a:r>
            <a:endParaRPr lang="de-CH" noProof="0" dirty="0"/>
          </a:p>
        </p:txBody>
      </p:sp>
      <p:sp>
        <p:nvSpPr>
          <p:cNvPr id="7" name="Datumsplatzhalter 6"/>
          <p:cNvSpPr>
            <a:spLocks noGrp="1"/>
          </p:cNvSpPr>
          <p:nvPr>
            <p:ph type="dt" sz="half" idx="10"/>
          </p:nvPr>
        </p:nvSpPr>
        <p:spPr/>
        <p:txBody>
          <a:bodyPr/>
          <a:lstStyle/>
          <a:p>
            <a:fld id="{32CDDCF2-F963-4CAA-BA1C-121BD132474F}" type="datetime1">
              <a:rPr lang="de-DE" baseline="0" noProof="0" smtClean="0">
                <a:solidFill>
                  <a:schemeClr val="tx1"/>
                </a:solidFill>
              </a:rPr>
              <a:t>26.11.2019</a:t>
            </a:fld>
            <a:endParaRPr lang="de-CH" baseline="0" noProof="0" dirty="0">
              <a:solidFill>
                <a:schemeClr val="tx1"/>
              </a:solidFill>
            </a:endParaRPr>
          </a:p>
        </p:txBody>
      </p:sp>
      <p:sp>
        <p:nvSpPr>
          <p:cNvPr id="10" name="Foliennummernplatzhalter 9"/>
          <p:cNvSpPr>
            <a:spLocks noGrp="1"/>
          </p:cNvSpPr>
          <p:nvPr>
            <p:ph type="sldNum" sz="quarter" idx="11"/>
          </p:nvPr>
        </p:nvSpPr>
        <p:spPr/>
        <p:txBody>
          <a:bodyPr/>
          <a:lstStyle/>
          <a:p>
            <a:r>
              <a:rPr lang="de-CH" noProof="0"/>
              <a:t>Seite </a:t>
            </a:r>
            <a:fld id="{9F4ABB4D-1A5F-4891-A32C-FEF94645D90B}" type="slidenum">
              <a:rPr lang="de-CH" noProof="0" smtClean="0"/>
              <a:pPr/>
              <a:t>‹Nr.›</a:t>
            </a:fld>
            <a:endParaRPr lang="de-CH" noProof="0" dirty="0"/>
          </a:p>
        </p:txBody>
      </p:sp>
      <p:sp>
        <p:nvSpPr>
          <p:cNvPr id="11" name="Fußzeilenplatzhalter 10"/>
          <p:cNvSpPr>
            <a:spLocks noGrp="1"/>
          </p:cNvSpPr>
          <p:nvPr>
            <p:ph type="ftr" sz="quarter" idx="12"/>
          </p:nvPr>
        </p:nvSpPr>
        <p:spPr/>
        <p:txBody>
          <a:bodyPr/>
          <a:lstStyle>
            <a:lvl1pPr algn="l">
              <a:defRPr/>
            </a:lvl1pPr>
          </a:lstStyle>
          <a:p>
            <a:endParaRPr lang="en-US" dirty="0"/>
          </a:p>
        </p:txBody>
      </p:sp>
    </p:spTree>
    <p:extLst>
      <p:ext uri="{BB962C8B-B14F-4D97-AF65-F5344CB8AC3E}">
        <p14:creationId xmlns:p14="http://schemas.microsoft.com/office/powerpoint/2010/main" val="318445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7B0C01CD-C46B-436E-984A-8DA56C6C9E41}" type="datetime1">
              <a:rPr lang="de-DE" baseline="0" noProof="0" smtClean="0">
                <a:solidFill>
                  <a:schemeClr val="tx1"/>
                </a:solidFill>
              </a:rPr>
              <a:t>26.11.2019</a:t>
            </a:fld>
            <a:endParaRPr lang="de-CH" baseline="0" noProof="0" dirty="0">
              <a:solidFill>
                <a:schemeClr val="tx1"/>
              </a:solidFill>
            </a:endParaRPr>
          </a:p>
        </p:txBody>
      </p:sp>
      <p:sp>
        <p:nvSpPr>
          <p:cNvPr id="9" name="Foliennummernplatzhalter 8"/>
          <p:cNvSpPr>
            <a:spLocks noGrp="1"/>
          </p:cNvSpPr>
          <p:nvPr>
            <p:ph type="sldNum" sz="quarter" idx="11"/>
          </p:nvPr>
        </p:nvSpPr>
        <p:spPr/>
        <p:txBody>
          <a:bodyPr/>
          <a:lstStyle/>
          <a:p>
            <a:r>
              <a:rPr lang="de-CH" noProof="0"/>
              <a:t>Seite </a:t>
            </a:r>
            <a:fld id="{9F4ABB4D-1A5F-4891-A32C-FEF94645D90B}" type="slidenum">
              <a:rPr lang="de-CH" noProof="0" smtClean="0"/>
              <a:pPr/>
              <a:t>‹Nr.›</a:t>
            </a:fld>
            <a:endParaRPr lang="de-CH" noProof="0" dirty="0"/>
          </a:p>
        </p:txBody>
      </p:sp>
      <p:sp>
        <p:nvSpPr>
          <p:cNvPr id="10" name="Fußzeilenplatzhalter 9"/>
          <p:cNvSpPr>
            <a:spLocks noGrp="1"/>
          </p:cNvSpPr>
          <p:nvPr>
            <p:ph type="ftr" sz="quarter" idx="12"/>
          </p:nvPr>
        </p:nvSpPr>
        <p:spPr/>
        <p:txBody>
          <a:bodyPr/>
          <a:lstStyle>
            <a:lvl1pPr algn="l">
              <a:defRPr/>
            </a:lvl1pPr>
          </a:lstStyle>
          <a:p>
            <a:endParaRPr lang="en-US" dirty="0"/>
          </a:p>
        </p:txBody>
      </p:sp>
    </p:spTree>
    <p:extLst>
      <p:ext uri="{BB962C8B-B14F-4D97-AF65-F5344CB8AC3E}">
        <p14:creationId xmlns:p14="http://schemas.microsoft.com/office/powerpoint/2010/main" val="2183770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ild breit mit 2 mal Text darüber">
    <p:spTree>
      <p:nvGrpSpPr>
        <p:cNvPr id="1" name=""/>
        <p:cNvGrpSpPr/>
        <p:nvPr/>
      </p:nvGrpSpPr>
      <p:grpSpPr>
        <a:xfrm>
          <a:off x="0" y="0"/>
          <a:ext cx="0" cy="0"/>
          <a:chOff x="0" y="0"/>
          <a:chExt cx="0" cy="0"/>
        </a:xfrm>
      </p:grpSpPr>
      <p:sp>
        <p:nvSpPr>
          <p:cNvPr id="2" name="Titel 1"/>
          <p:cNvSpPr>
            <a:spLocks noGrp="1"/>
          </p:cNvSpPr>
          <p:nvPr>
            <p:ph type="title"/>
          </p:nvPr>
        </p:nvSpPr>
        <p:spPr>
          <a:xfrm>
            <a:off x="504658" y="169564"/>
            <a:ext cx="8387569" cy="961669"/>
          </a:xfrm>
        </p:spPr>
        <p:txBody>
          <a:bodyPr/>
          <a:lstStyle/>
          <a:p>
            <a:r>
              <a:rPr lang="de-DE" noProof="0"/>
              <a:t>Titelmasterformat durch Klicken bearbeiten</a:t>
            </a:r>
            <a:endParaRPr lang="de-CH" noProof="0" dirty="0"/>
          </a:p>
        </p:txBody>
      </p:sp>
      <p:sp>
        <p:nvSpPr>
          <p:cNvPr id="9" name="Bildplatzhalter 8"/>
          <p:cNvSpPr>
            <a:spLocks noGrp="1"/>
          </p:cNvSpPr>
          <p:nvPr>
            <p:ph type="pic" sz="quarter" idx="14"/>
          </p:nvPr>
        </p:nvSpPr>
        <p:spPr>
          <a:xfrm>
            <a:off x="504659" y="3124375"/>
            <a:ext cx="8387571" cy="3113215"/>
          </a:xfrm>
        </p:spPr>
        <p:txBody>
          <a:bodyPr/>
          <a:lstStyle/>
          <a:p>
            <a:r>
              <a:rPr lang="de-DE"/>
              <a:t>Bild durch Klicken auf Symbol hinzufügen</a:t>
            </a:r>
            <a:endParaRPr lang="en-US" dirty="0"/>
          </a:p>
        </p:txBody>
      </p:sp>
      <p:sp>
        <p:nvSpPr>
          <p:cNvPr id="11" name="Textplatzhalter 10"/>
          <p:cNvSpPr>
            <a:spLocks noGrp="1"/>
          </p:cNvSpPr>
          <p:nvPr>
            <p:ph type="body" sz="quarter" idx="15"/>
          </p:nvPr>
        </p:nvSpPr>
        <p:spPr>
          <a:xfrm>
            <a:off x="504660" y="1530944"/>
            <a:ext cx="4117473" cy="1467340"/>
          </a:xfrm>
        </p:spPr>
        <p:txBody>
          <a:bodyPr/>
          <a:lstStyle>
            <a:lvl1pPr marL="0" indent="0">
              <a:defRPr sz="1684" baseline="0"/>
            </a:lvl1pPr>
            <a:lvl2pPr marL="256245" indent="-256245">
              <a:buFont typeface="Arial" pitchFamily="34" charset="0"/>
              <a:buChar char="–"/>
              <a:defRPr sz="1684"/>
            </a:lvl2pPr>
          </a:lstStyle>
          <a:p>
            <a:pPr lvl="0"/>
            <a:r>
              <a:rPr lang="de-DE" noProof="0"/>
              <a:t>Textmasterformate durch Klicken bearbeiten</a:t>
            </a:r>
          </a:p>
        </p:txBody>
      </p:sp>
      <p:sp>
        <p:nvSpPr>
          <p:cNvPr id="10" name="Textplatzhalter 10"/>
          <p:cNvSpPr>
            <a:spLocks noGrp="1"/>
          </p:cNvSpPr>
          <p:nvPr>
            <p:ph type="body" sz="quarter" idx="16"/>
          </p:nvPr>
        </p:nvSpPr>
        <p:spPr>
          <a:xfrm>
            <a:off x="4773641" y="1530944"/>
            <a:ext cx="4118587" cy="1467340"/>
          </a:xfrm>
        </p:spPr>
        <p:txBody>
          <a:bodyPr/>
          <a:lstStyle>
            <a:lvl1pPr marL="0" indent="0">
              <a:defRPr sz="1684" baseline="0"/>
            </a:lvl1pPr>
            <a:lvl2pPr marL="256245" indent="-256245">
              <a:buFont typeface="Arial" pitchFamily="34" charset="0"/>
              <a:buChar char="–"/>
              <a:defRPr sz="1684"/>
            </a:lvl2pPr>
          </a:lstStyle>
          <a:p>
            <a:pPr lvl="0"/>
            <a:r>
              <a:rPr lang="de-DE" noProof="0"/>
              <a:t>Textmasterformate durch Klicken bearbeiten</a:t>
            </a:r>
          </a:p>
        </p:txBody>
      </p:sp>
      <p:sp>
        <p:nvSpPr>
          <p:cNvPr id="12" name="Datumsplatzhalter 11"/>
          <p:cNvSpPr>
            <a:spLocks noGrp="1"/>
          </p:cNvSpPr>
          <p:nvPr>
            <p:ph type="dt" sz="half" idx="17"/>
          </p:nvPr>
        </p:nvSpPr>
        <p:spPr/>
        <p:txBody>
          <a:bodyPr/>
          <a:lstStyle/>
          <a:p>
            <a:fld id="{2B06D7C5-BCC7-4116-99EE-AAFAE286D0D1}" type="datetime1">
              <a:rPr lang="de-DE" baseline="0" noProof="0" smtClean="0">
                <a:solidFill>
                  <a:schemeClr val="tx1"/>
                </a:solidFill>
              </a:rPr>
              <a:t>26.11.2019</a:t>
            </a:fld>
            <a:endParaRPr lang="de-CH" baseline="0" noProof="0" dirty="0">
              <a:solidFill>
                <a:schemeClr val="tx1"/>
              </a:solidFill>
            </a:endParaRPr>
          </a:p>
        </p:txBody>
      </p:sp>
      <p:sp>
        <p:nvSpPr>
          <p:cNvPr id="13" name="Foliennummernplatzhalter 12"/>
          <p:cNvSpPr>
            <a:spLocks noGrp="1"/>
          </p:cNvSpPr>
          <p:nvPr>
            <p:ph type="sldNum" sz="quarter" idx="18"/>
          </p:nvPr>
        </p:nvSpPr>
        <p:spPr/>
        <p:txBody>
          <a:bodyPr/>
          <a:lstStyle/>
          <a:p>
            <a:r>
              <a:rPr lang="de-CH" noProof="0"/>
              <a:t>Seite </a:t>
            </a:r>
            <a:fld id="{9F4ABB4D-1A5F-4891-A32C-FEF94645D90B}" type="slidenum">
              <a:rPr lang="de-CH" noProof="0" smtClean="0"/>
              <a:pPr/>
              <a:t>‹Nr.›</a:t>
            </a:fld>
            <a:endParaRPr lang="de-CH" noProof="0" dirty="0"/>
          </a:p>
        </p:txBody>
      </p:sp>
      <p:sp>
        <p:nvSpPr>
          <p:cNvPr id="14" name="Fußzeilenplatzhalter 13"/>
          <p:cNvSpPr>
            <a:spLocks noGrp="1"/>
          </p:cNvSpPr>
          <p:nvPr>
            <p:ph type="ftr" sz="quarter" idx="19"/>
          </p:nvPr>
        </p:nvSpPr>
        <p:spPr/>
        <p:txBody>
          <a:bodyPr/>
          <a:lstStyle>
            <a:lvl1pPr algn="l">
              <a:defRPr/>
            </a:lvl1pPr>
          </a:lstStyle>
          <a:p>
            <a:endParaRPr lang="en-US" dirty="0"/>
          </a:p>
        </p:txBody>
      </p:sp>
    </p:spTree>
    <p:extLst>
      <p:ext uri="{BB962C8B-B14F-4D97-AF65-F5344CB8AC3E}">
        <p14:creationId xmlns:p14="http://schemas.microsoft.com/office/powerpoint/2010/main" val="25778283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 mal Bild mit Text">
    <p:spTree>
      <p:nvGrpSpPr>
        <p:cNvPr id="1" name=""/>
        <p:cNvGrpSpPr/>
        <p:nvPr/>
      </p:nvGrpSpPr>
      <p:grpSpPr>
        <a:xfrm>
          <a:off x="0" y="0"/>
          <a:ext cx="0" cy="0"/>
          <a:chOff x="0" y="0"/>
          <a:chExt cx="0" cy="0"/>
        </a:xfrm>
      </p:grpSpPr>
      <p:sp>
        <p:nvSpPr>
          <p:cNvPr id="2" name="Titel 1"/>
          <p:cNvSpPr>
            <a:spLocks noGrp="1"/>
          </p:cNvSpPr>
          <p:nvPr>
            <p:ph type="title"/>
          </p:nvPr>
        </p:nvSpPr>
        <p:spPr>
          <a:xfrm>
            <a:off x="504658" y="169564"/>
            <a:ext cx="8387569" cy="961669"/>
          </a:xfrm>
        </p:spPr>
        <p:txBody>
          <a:bodyPr/>
          <a:lstStyle/>
          <a:p>
            <a:r>
              <a:rPr lang="de-DE" noProof="0"/>
              <a:t>Titelmasterformat durch Klicken bearbeiten</a:t>
            </a:r>
            <a:endParaRPr lang="de-CH" noProof="0" dirty="0"/>
          </a:p>
        </p:txBody>
      </p:sp>
      <p:sp>
        <p:nvSpPr>
          <p:cNvPr id="7" name="Bildplatzhalter 6"/>
          <p:cNvSpPr>
            <a:spLocks noGrp="1"/>
          </p:cNvSpPr>
          <p:nvPr>
            <p:ph type="pic" sz="quarter" idx="13"/>
          </p:nvPr>
        </p:nvSpPr>
        <p:spPr>
          <a:xfrm>
            <a:off x="504660" y="1530944"/>
            <a:ext cx="4117473" cy="3113215"/>
          </a:xfrm>
        </p:spPr>
        <p:txBody>
          <a:bodyPr/>
          <a:lstStyle>
            <a:lvl1pPr>
              <a:buNone/>
              <a:defRPr/>
            </a:lvl1pPr>
          </a:lstStyle>
          <a:p>
            <a:r>
              <a:rPr lang="de-DE"/>
              <a:t>Bild durch Klicken auf Symbol hinzufügen</a:t>
            </a:r>
            <a:endParaRPr lang="en-US" dirty="0"/>
          </a:p>
        </p:txBody>
      </p:sp>
      <p:sp>
        <p:nvSpPr>
          <p:cNvPr id="9" name="Bildplatzhalter 8"/>
          <p:cNvSpPr>
            <a:spLocks noGrp="1"/>
          </p:cNvSpPr>
          <p:nvPr>
            <p:ph type="pic" sz="quarter" idx="14"/>
          </p:nvPr>
        </p:nvSpPr>
        <p:spPr>
          <a:xfrm>
            <a:off x="4773641" y="1530944"/>
            <a:ext cx="4118587" cy="3113215"/>
          </a:xfrm>
        </p:spPr>
        <p:txBody>
          <a:bodyPr/>
          <a:lstStyle/>
          <a:p>
            <a:r>
              <a:rPr lang="de-DE"/>
              <a:t>Bild durch Klicken auf Symbol hinzufügen</a:t>
            </a:r>
            <a:endParaRPr lang="en-US" dirty="0"/>
          </a:p>
        </p:txBody>
      </p:sp>
      <p:sp>
        <p:nvSpPr>
          <p:cNvPr id="11" name="Textplatzhalter 10"/>
          <p:cNvSpPr>
            <a:spLocks noGrp="1"/>
          </p:cNvSpPr>
          <p:nvPr>
            <p:ph type="body" sz="quarter" idx="15"/>
          </p:nvPr>
        </p:nvSpPr>
        <p:spPr>
          <a:xfrm>
            <a:off x="504660" y="4795914"/>
            <a:ext cx="4117473" cy="1467340"/>
          </a:xfrm>
        </p:spPr>
        <p:txBody>
          <a:bodyPr/>
          <a:lstStyle>
            <a:lvl1pPr marL="0" indent="0">
              <a:defRPr sz="1684" baseline="0"/>
            </a:lvl1pPr>
            <a:lvl2pPr marL="256245" indent="-256245">
              <a:buFont typeface="Arial" pitchFamily="34" charset="0"/>
              <a:buChar char="–"/>
              <a:defRPr sz="1684"/>
            </a:lvl2pPr>
          </a:lstStyle>
          <a:p>
            <a:pPr lvl="0"/>
            <a:r>
              <a:rPr lang="de-DE" noProof="0"/>
              <a:t>Textmasterformate durch Klicken bearbeiten</a:t>
            </a:r>
          </a:p>
        </p:txBody>
      </p:sp>
      <p:sp>
        <p:nvSpPr>
          <p:cNvPr id="12" name="Textplatzhalter 10"/>
          <p:cNvSpPr>
            <a:spLocks noGrp="1"/>
          </p:cNvSpPr>
          <p:nvPr>
            <p:ph type="body" sz="quarter" idx="16"/>
          </p:nvPr>
        </p:nvSpPr>
        <p:spPr>
          <a:xfrm>
            <a:off x="4773641" y="4795914"/>
            <a:ext cx="4118587" cy="1467340"/>
          </a:xfrm>
        </p:spPr>
        <p:txBody>
          <a:bodyPr/>
          <a:lstStyle>
            <a:lvl1pPr marL="0" indent="0">
              <a:defRPr sz="1684" baseline="0"/>
            </a:lvl1pPr>
            <a:lvl2pPr marL="256245" indent="-256245">
              <a:buFont typeface="Arial" pitchFamily="34" charset="0"/>
              <a:buChar char="–"/>
              <a:defRPr sz="1684"/>
            </a:lvl2pPr>
          </a:lstStyle>
          <a:p>
            <a:pPr lvl="0"/>
            <a:r>
              <a:rPr lang="de-DE" noProof="0"/>
              <a:t>Textmasterformate durch Klicken bearbeiten</a:t>
            </a:r>
          </a:p>
        </p:txBody>
      </p:sp>
      <p:sp>
        <p:nvSpPr>
          <p:cNvPr id="10" name="Datumsplatzhalter 9"/>
          <p:cNvSpPr>
            <a:spLocks noGrp="1"/>
          </p:cNvSpPr>
          <p:nvPr>
            <p:ph type="dt" sz="half" idx="17"/>
          </p:nvPr>
        </p:nvSpPr>
        <p:spPr/>
        <p:txBody>
          <a:bodyPr/>
          <a:lstStyle/>
          <a:p>
            <a:fld id="{D5481030-481E-4732-8DAA-556CA8767E19}" type="datetime1">
              <a:rPr lang="de-DE" baseline="0" noProof="0" smtClean="0">
                <a:solidFill>
                  <a:schemeClr val="tx1"/>
                </a:solidFill>
              </a:rPr>
              <a:t>26.11.2019</a:t>
            </a:fld>
            <a:endParaRPr lang="de-CH" baseline="0" noProof="0" dirty="0">
              <a:solidFill>
                <a:schemeClr val="tx1"/>
              </a:solidFill>
            </a:endParaRPr>
          </a:p>
        </p:txBody>
      </p:sp>
      <p:sp>
        <p:nvSpPr>
          <p:cNvPr id="13" name="Foliennummernplatzhalter 12"/>
          <p:cNvSpPr>
            <a:spLocks noGrp="1"/>
          </p:cNvSpPr>
          <p:nvPr>
            <p:ph type="sldNum" sz="quarter" idx="18"/>
          </p:nvPr>
        </p:nvSpPr>
        <p:spPr/>
        <p:txBody>
          <a:bodyPr/>
          <a:lstStyle/>
          <a:p>
            <a:r>
              <a:rPr lang="de-CH" noProof="0"/>
              <a:t>Seite </a:t>
            </a:r>
            <a:fld id="{9F4ABB4D-1A5F-4891-A32C-FEF94645D90B}" type="slidenum">
              <a:rPr lang="de-CH" noProof="0" smtClean="0"/>
              <a:pPr/>
              <a:t>‹Nr.›</a:t>
            </a:fld>
            <a:endParaRPr lang="de-CH" noProof="0" dirty="0"/>
          </a:p>
        </p:txBody>
      </p:sp>
      <p:sp>
        <p:nvSpPr>
          <p:cNvPr id="15" name="Fußzeilenplatzhalter 14"/>
          <p:cNvSpPr>
            <a:spLocks noGrp="1"/>
          </p:cNvSpPr>
          <p:nvPr>
            <p:ph type="ftr" sz="quarter" idx="19"/>
          </p:nvPr>
        </p:nvSpPr>
        <p:spPr/>
        <p:txBody>
          <a:bodyPr/>
          <a:lstStyle>
            <a:lvl1pPr algn="l">
              <a:defRPr/>
            </a:lvl1pPr>
          </a:lstStyle>
          <a:p>
            <a:endParaRPr lang="en-US" dirty="0"/>
          </a:p>
        </p:txBody>
      </p:sp>
    </p:spTree>
    <p:extLst>
      <p:ext uri="{BB962C8B-B14F-4D97-AF65-F5344CB8AC3E}">
        <p14:creationId xmlns:p14="http://schemas.microsoft.com/office/powerpoint/2010/main" val="29835021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links mit Bild rechts">
    <p:spTree>
      <p:nvGrpSpPr>
        <p:cNvPr id="1" name=""/>
        <p:cNvGrpSpPr/>
        <p:nvPr/>
      </p:nvGrpSpPr>
      <p:grpSpPr>
        <a:xfrm>
          <a:off x="0" y="0"/>
          <a:ext cx="0" cy="0"/>
          <a:chOff x="0" y="0"/>
          <a:chExt cx="0" cy="0"/>
        </a:xfrm>
      </p:grpSpPr>
      <p:sp>
        <p:nvSpPr>
          <p:cNvPr id="2" name="Titel 1"/>
          <p:cNvSpPr>
            <a:spLocks noGrp="1"/>
          </p:cNvSpPr>
          <p:nvPr>
            <p:ph type="title"/>
          </p:nvPr>
        </p:nvSpPr>
        <p:spPr>
          <a:xfrm>
            <a:off x="504658" y="169564"/>
            <a:ext cx="8387569" cy="961669"/>
          </a:xfrm>
        </p:spPr>
        <p:txBody>
          <a:bodyPr/>
          <a:lstStyle/>
          <a:p>
            <a:r>
              <a:rPr lang="de-DE" noProof="0"/>
              <a:t>Titelmasterformat durch Klicken bearbeiten</a:t>
            </a:r>
            <a:endParaRPr lang="de-CH" noProof="0" dirty="0"/>
          </a:p>
        </p:txBody>
      </p:sp>
      <p:sp>
        <p:nvSpPr>
          <p:cNvPr id="7" name="Bildplatzhalter 6"/>
          <p:cNvSpPr>
            <a:spLocks noGrp="1"/>
          </p:cNvSpPr>
          <p:nvPr>
            <p:ph type="pic" sz="quarter" idx="13"/>
          </p:nvPr>
        </p:nvSpPr>
        <p:spPr>
          <a:xfrm>
            <a:off x="4773641" y="1530944"/>
            <a:ext cx="4118587" cy="4706646"/>
          </a:xfrm>
        </p:spPr>
        <p:txBody>
          <a:bodyPr/>
          <a:lstStyle/>
          <a:p>
            <a:r>
              <a:rPr lang="de-DE"/>
              <a:t>Bild durch Klicken auf Symbol hinzufügen</a:t>
            </a:r>
            <a:endParaRPr lang="en-US"/>
          </a:p>
        </p:txBody>
      </p:sp>
      <p:sp>
        <p:nvSpPr>
          <p:cNvPr id="8" name="Textplatzhalter 6"/>
          <p:cNvSpPr>
            <a:spLocks noGrp="1"/>
          </p:cNvSpPr>
          <p:nvPr>
            <p:ph type="body" sz="quarter" idx="14"/>
          </p:nvPr>
        </p:nvSpPr>
        <p:spPr>
          <a:xfrm>
            <a:off x="504660" y="1530944"/>
            <a:ext cx="4117473" cy="4706646"/>
          </a:xfrm>
        </p:spPr>
        <p:txBody>
          <a:bodyPr/>
          <a:lstStyle>
            <a:lvl1pPr>
              <a:spcAft>
                <a:spcPts val="211"/>
              </a:spcAft>
              <a:defRPr sz="2246"/>
            </a:lvl1pPr>
            <a:lvl2pPr marL="256245" indent="-256245">
              <a:buFont typeface="Arial" pitchFamily="34" charset="0"/>
              <a:buChar char="–"/>
              <a:tabLst/>
              <a:defRPr/>
            </a:lvl2pPr>
            <a:lvl3pPr marL="435616" indent="-180485">
              <a:defRPr/>
            </a:lvl3pPr>
            <a:lvl4pPr marL="633928" indent="-198311">
              <a:defRPr/>
            </a:lvl4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p:txBody>
      </p:sp>
      <p:sp>
        <p:nvSpPr>
          <p:cNvPr id="10" name="Datumsplatzhalter 9"/>
          <p:cNvSpPr>
            <a:spLocks noGrp="1"/>
          </p:cNvSpPr>
          <p:nvPr>
            <p:ph type="dt" sz="half" idx="15"/>
          </p:nvPr>
        </p:nvSpPr>
        <p:spPr/>
        <p:txBody>
          <a:bodyPr/>
          <a:lstStyle/>
          <a:p>
            <a:fld id="{CB77FA64-268B-40A2-8704-E1D85B956FF8}" type="datetime1">
              <a:rPr lang="de-DE" baseline="0" noProof="0" smtClean="0">
                <a:solidFill>
                  <a:schemeClr val="tx1"/>
                </a:solidFill>
              </a:rPr>
              <a:t>26.11.2019</a:t>
            </a:fld>
            <a:endParaRPr lang="de-CH" baseline="0" noProof="0" dirty="0">
              <a:solidFill>
                <a:schemeClr val="tx1"/>
              </a:solidFill>
            </a:endParaRPr>
          </a:p>
        </p:txBody>
      </p:sp>
      <p:sp>
        <p:nvSpPr>
          <p:cNvPr id="11" name="Foliennummernplatzhalter 10"/>
          <p:cNvSpPr>
            <a:spLocks noGrp="1"/>
          </p:cNvSpPr>
          <p:nvPr>
            <p:ph type="sldNum" sz="quarter" idx="16"/>
          </p:nvPr>
        </p:nvSpPr>
        <p:spPr/>
        <p:txBody>
          <a:bodyPr/>
          <a:lstStyle/>
          <a:p>
            <a:r>
              <a:rPr lang="de-CH" noProof="0"/>
              <a:t>Seite </a:t>
            </a:r>
            <a:fld id="{9F4ABB4D-1A5F-4891-A32C-FEF94645D90B}" type="slidenum">
              <a:rPr lang="de-CH" noProof="0" smtClean="0"/>
              <a:pPr/>
              <a:t>‹Nr.›</a:t>
            </a:fld>
            <a:endParaRPr lang="de-CH" noProof="0" dirty="0"/>
          </a:p>
        </p:txBody>
      </p:sp>
      <p:sp>
        <p:nvSpPr>
          <p:cNvPr id="12" name="Fußzeilenplatzhalter 11"/>
          <p:cNvSpPr>
            <a:spLocks noGrp="1"/>
          </p:cNvSpPr>
          <p:nvPr>
            <p:ph type="ftr" sz="quarter" idx="17"/>
          </p:nvPr>
        </p:nvSpPr>
        <p:spPr/>
        <p:txBody>
          <a:bodyPr/>
          <a:lstStyle>
            <a:lvl1pPr algn="l">
              <a:defRPr/>
            </a:lvl1pPr>
          </a:lstStyle>
          <a:p>
            <a:endParaRPr lang="en-US" dirty="0"/>
          </a:p>
        </p:txBody>
      </p:sp>
    </p:spTree>
    <p:extLst>
      <p:ext uri="{BB962C8B-B14F-4D97-AF65-F5344CB8AC3E}">
        <p14:creationId xmlns:p14="http://schemas.microsoft.com/office/powerpoint/2010/main" val="11685130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d breit mit Titel">
    <p:spTree>
      <p:nvGrpSpPr>
        <p:cNvPr id="1" name=""/>
        <p:cNvGrpSpPr/>
        <p:nvPr/>
      </p:nvGrpSpPr>
      <p:grpSpPr>
        <a:xfrm>
          <a:off x="0" y="0"/>
          <a:ext cx="0" cy="0"/>
          <a:chOff x="0" y="0"/>
          <a:chExt cx="0" cy="0"/>
        </a:xfrm>
      </p:grpSpPr>
      <p:sp>
        <p:nvSpPr>
          <p:cNvPr id="2" name="Titel 1"/>
          <p:cNvSpPr>
            <a:spLocks noGrp="1"/>
          </p:cNvSpPr>
          <p:nvPr>
            <p:ph type="title"/>
          </p:nvPr>
        </p:nvSpPr>
        <p:spPr>
          <a:xfrm>
            <a:off x="504658" y="169564"/>
            <a:ext cx="8387569" cy="961669"/>
          </a:xfrm>
        </p:spPr>
        <p:txBody>
          <a:bodyPr/>
          <a:lstStyle/>
          <a:p>
            <a:r>
              <a:rPr lang="de-DE" noProof="0"/>
              <a:t>Titelmasterformat durch Klicken bearbeiten</a:t>
            </a:r>
            <a:endParaRPr lang="de-CH" noProof="0" dirty="0"/>
          </a:p>
        </p:txBody>
      </p:sp>
      <p:sp>
        <p:nvSpPr>
          <p:cNvPr id="7" name="Bildplatzhalter 6"/>
          <p:cNvSpPr>
            <a:spLocks noGrp="1"/>
          </p:cNvSpPr>
          <p:nvPr>
            <p:ph type="pic" sz="quarter" idx="13"/>
          </p:nvPr>
        </p:nvSpPr>
        <p:spPr>
          <a:xfrm>
            <a:off x="251772" y="1530943"/>
            <a:ext cx="9044964" cy="4732310"/>
          </a:xfrm>
        </p:spPr>
        <p:txBody>
          <a:bodyPr/>
          <a:lstStyle/>
          <a:p>
            <a:r>
              <a:rPr lang="de-DE"/>
              <a:t>Bild durch Klicken auf Symbol hinzufügen</a:t>
            </a:r>
            <a:endParaRPr lang="en-US" dirty="0"/>
          </a:p>
        </p:txBody>
      </p:sp>
      <p:sp>
        <p:nvSpPr>
          <p:cNvPr id="9" name="Datumsplatzhalter 8"/>
          <p:cNvSpPr>
            <a:spLocks noGrp="1"/>
          </p:cNvSpPr>
          <p:nvPr>
            <p:ph type="dt" sz="half" idx="14"/>
          </p:nvPr>
        </p:nvSpPr>
        <p:spPr/>
        <p:txBody>
          <a:bodyPr/>
          <a:lstStyle/>
          <a:p>
            <a:fld id="{8FC99043-286D-4D71-BF77-55105D45431A}" type="datetime1">
              <a:rPr lang="de-DE" baseline="0" noProof="0" smtClean="0">
                <a:solidFill>
                  <a:schemeClr val="tx1"/>
                </a:solidFill>
              </a:rPr>
              <a:t>26.11.2019</a:t>
            </a:fld>
            <a:endParaRPr lang="de-CH" baseline="0" noProof="0" dirty="0">
              <a:solidFill>
                <a:schemeClr val="tx1"/>
              </a:solidFill>
            </a:endParaRPr>
          </a:p>
        </p:txBody>
      </p:sp>
      <p:sp>
        <p:nvSpPr>
          <p:cNvPr id="10" name="Foliennummernplatzhalter 9"/>
          <p:cNvSpPr>
            <a:spLocks noGrp="1"/>
          </p:cNvSpPr>
          <p:nvPr>
            <p:ph type="sldNum" sz="quarter" idx="15"/>
          </p:nvPr>
        </p:nvSpPr>
        <p:spPr/>
        <p:txBody>
          <a:bodyPr/>
          <a:lstStyle/>
          <a:p>
            <a:r>
              <a:rPr lang="de-CH" noProof="0"/>
              <a:t>Seite </a:t>
            </a:r>
            <a:fld id="{9F4ABB4D-1A5F-4891-A32C-FEF94645D90B}" type="slidenum">
              <a:rPr lang="de-CH" noProof="0" smtClean="0"/>
              <a:pPr/>
              <a:t>‹Nr.›</a:t>
            </a:fld>
            <a:endParaRPr lang="de-CH" noProof="0" dirty="0"/>
          </a:p>
        </p:txBody>
      </p:sp>
      <p:sp>
        <p:nvSpPr>
          <p:cNvPr id="11" name="Fußzeilenplatzhalter 10"/>
          <p:cNvSpPr>
            <a:spLocks noGrp="1"/>
          </p:cNvSpPr>
          <p:nvPr>
            <p:ph type="ftr" sz="quarter" idx="16"/>
          </p:nvPr>
        </p:nvSpPr>
        <p:spPr/>
        <p:txBody>
          <a:bodyPr/>
          <a:lstStyle>
            <a:lvl1pPr algn="l">
              <a:defRPr/>
            </a:lvl1pPr>
          </a:lstStyle>
          <a:p>
            <a:endParaRPr lang="en-US" dirty="0"/>
          </a:p>
        </p:txBody>
      </p:sp>
    </p:spTree>
    <p:extLst>
      <p:ext uri="{BB962C8B-B14F-4D97-AF65-F5344CB8AC3E}">
        <p14:creationId xmlns:p14="http://schemas.microsoft.com/office/powerpoint/2010/main" val="28072289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ild randabfallend">
    <p:spTree>
      <p:nvGrpSpPr>
        <p:cNvPr id="1" name=""/>
        <p:cNvGrpSpPr/>
        <p:nvPr/>
      </p:nvGrpSpPr>
      <p:grpSpPr>
        <a:xfrm>
          <a:off x="0" y="0"/>
          <a:ext cx="0" cy="0"/>
          <a:chOff x="0" y="0"/>
          <a:chExt cx="0" cy="0"/>
        </a:xfrm>
      </p:grpSpPr>
      <p:sp>
        <p:nvSpPr>
          <p:cNvPr id="7" name="Bildplatzhalter 6"/>
          <p:cNvSpPr>
            <a:spLocks noGrp="1"/>
          </p:cNvSpPr>
          <p:nvPr>
            <p:ph type="pic" sz="quarter" idx="13"/>
          </p:nvPr>
        </p:nvSpPr>
        <p:spPr>
          <a:xfrm>
            <a:off x="-51672" y="-38070"/>
            <a:ext cx="9246204" cy="6959446"/>
          </a:xfrm>
        </p:spPr>
        <p:txBody>
          <a:bodyPr/>
          <a:lstStyle/>
          <a:p>
            <a:r>
              <a:rPr lang="de-DE"/>
              <a:t>Bild durch Klicken auf Symbol hinzufügen</a:t>
            </a:r>
            <a:endParaRPr lang="en-US"/>
          </a:p>
        </p:txBody>
      </p:sp>
      <p:sp>
        <p:nvSpPr>
          <p:cNvPr id="3" name="Titel 2"/>
          <p:cNvSpPr>
            <a:spLocks noGrp="1"/>
          </p:cNvSpPr>
          <p:nvPr>
            <p:ph type="title"/>
          </p:nvPr>
        </p:nvSpPr>
        <p:spPr>
          <a:xfrm>
            <a:off x="504658" y="169564"/>
            <a:ext cx="8387569" cy="961669"/>
          </a:xfrm>
        </p:spPr>
        <p:txBody>
          <a:bodyPr/>
          <a:lstStyle/>
          <a:p>
            <a:r>
              <a:rPr lang="de-DE" noProof="0"/>
              <a:t>Titelmasterformat durch Klicken bearbeiten</a:t>
            </a:r>
            <a:endParaRPr lang="de-CH" noProof="0"/>
          </a:p>
        </p:txBody>
      </p:sp>
    </p:spTree>
    <p:extLst>
      <p:ext uri="{BB962C8B-B14F-4D97-AF65-F5344CB8AC3E}">
        <p14:creationId xmlns:p14="http://schemas.microsoft.com/office/powerpoint/2010/main" val="1383924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gn="l">
              <a:defRPr b="1"/>
            </a:lvl1pPr>
          </a:lstStyle>
          <a:p>
            <a:r>
              <a:rPr lang="de-DE" dirty="0"/>
              <a:t>Titelmasterformat durch Klicken bearbeiten</a:t>
            </a:r>
            <a:endParaRPr lang="de-CH" dirty="0"/>
          </a:p>
        </p:txBody>
      </p:sp>
      <p:sp>
        <p:nvSpPr>
          <p:cNvPr id="3" name="Inhaltsplatzhalter 2"/>
          <p:cNvSpPr>
            <a:spLocks noGrp="1"/>
          </p:cNvSpPr>
          <p:nvPr>
            <p:ph idx="1"/>
          </p:nvPr>
        </p:nvSpPr>
        <p:spPr/>
        <p:txBody>
          <a:bodyPr/>
          <a:lstStyle>
            <a:lvl1pPr>
              <a:defRPr sz="2800"/>
            </a:lvl1pPr>
            <a:lvl2pPr>
              <a:defRPr sz="2200"/>
            </a:lvl2pPr>
            <a:lvl3pPr>
              <a:defRPr sz="2000"/>
            </a:lvl3pPr>
            <a:lvl4pPr>
              <a:defRPr sz="1600"/>
            </a:lvl4pPr>
            <a:lvl5pP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CH" dirty="0"/>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lgn="r">
              <a:defRPr sz="800"/>
            </a:lvl1pPr>
          </a:lstStyle>
          <a:p>
            <a:fld id="{6C6AE60A-B69C-4790-82F7-3882EDF23186}" type="slidenum">
              <a:rPr lang="de-DE" smtClean="0"/>
              <a:pPr/>
              <a:t>‹Nr.›</a:t>
            </a:fld>
            <a:endParaRPr lang="de-DE" dirty="0"/>
          </a:p>
        </p:txBody>
      </p:sp>
      <p:sp>
        <p:nvSpPr>
          <p:cNvPr id="7" name="Textplatzhalter 6"/>
          <p:cNvSpPr>
            <a:spLocks noGrp="1"/>
          </p:cNvSpPr>
          <p:nvPr>
            <p:ph type="body" sz="quarter" idx="13"/>
          </p:nvPr>
        </p:nvSpPr>
        <p:spPr>
          <a:xfrm>
            <a:off x="4932040" y="333375"/>
            <a:ext cx="3534128" cy="276225"/>
          </a:xfrm>
        </p:spPr>
        <p:txBody>
          <a:bodyPr/>
          <a:lstStyle>
            <a:lvl1pPr marL="0" indent="0" algn="r">
              <a:buFont typeface="+mj-lt"/>
              <a:buNone/>
              <a:defRPr sz="1600"/>
            </a:lvl1pPr>
          </a:lstStyle>
          <a:p>
            <a:pPr lvl="0"/>
            <a:r>
              <a:rPr lang="de-DE" dirty="0"/>
              <a:t>Formatvorlage</a:t>
            </a:r>
          </a:p>
        </p:txBody>
      </p:sp>
    </p:spTree>
    <p:extLst>
      <p:ext uri="{BB962C8B-B14F-4D97-AF65-F5344CB8AC3E}">
        <p14:creationId xmlns:p14="http://schemas.microsoft.com/office/powerpoint/2010/main" val="1998269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8" name="Rechteck 8"/>
          <p:cNvSpPr>
            <a:spLocks noChangeArrowheads="1"/>
          </p:cNvSpPr>
          <p:nvPr userDrawn="1"/>
        </p:nvSpPr>
        <p:spPr bwMode="auto">
          <a:xfrm>
            <a:off x="251773" y="1530943"/>
            <a:ext cx="8892228" cy="4706646"/>
          </a:xfrm>
          <a:prstGeom prst="rect">
            <a:avLst/>
          </a:prstGeom>
          <a:solidFill>
            <a:srgbClr val="008000"/>
          </a:solidFill>
          <a:ln w="3175">
            <a:noFill/>
            <a:round/>
            <a:headEnd/>
            <a:tailEnd/>
          </a:ln>
        </p:spPr>
        <p:txBody>
          <a:bodyPr/>
          <a:lstStyle/>
          <a:p>
            <a:endParaRPr lang="de-CH" sz="1263" noProof="0" dirty="0">
              <a:latin typeface="Arial" pitchFamily="34" charset="0"/>
              <a:cs typeface="Arial" pitchFamily="34" charset="0"/>
            </a:endParaRPr>
          </a:p>
        </p:txBody>
      </p:sp>
      <p:sp>
        <p:nvSpPr>
          <p:cNvPr id="2" name="Titel 1"/>
          <p:cNvSpPr>
            <a:spLocks noGrp="1"/>
          </p:cNvSpPr>
          <p:nvPr>
            <p:ph type="ctrTitle"/>
          </p:nvPr>
        </p:nvSpPr>
        <p:spPr>
          <a:xfrm>
            <a:off x="504660" y="1885783"/>
            <a:ext cx="7796018" cy="1037076"/>
          </a:xfrm>
        </p:spPr>
        <p:txBody>
          <a:bodyPr/>
          <a:lstStyle>
            <a:lvl1pPr>
              <a:defRPr>
                <a:solidFill>
                  <a:schemeClr val="bg1"/>
                </a:solidFill>
              </a:defRPr>
            </a:lvl1pPr>
          </a:lstStyle>
          <a:p>
            <a:r>
              <a:rPr lang="de-DE" noProof="0"/>
              <a:t>Titelmasterformat durch Klicken bearbeiten</a:t>
            </a:r>
            <a:endParaRPr lang="de-CH" noProof="0" dirty="0"/>
          </a:p>
        </p:txBody>
      </p:sp>
      <p:sp>
        <p:nvSpPr>
          <p:cNvPr id="3" name="Untertitel 2"/>
          <p:cNvSpPr>
            <a:spLocks noGrp="1"/>
          </p:cNvSpPr>
          <p:nvPr>
            <p:ph type="subTitle" idx="1" hasCustomPrompt="1"/>
          </p:nvPr>
        </p:nvSpPr>
        <p:spPr>
          <a:xfrm>
            <a:off x="504659" y="3049613"/>
            <a:ext cx="7806705" cy="1746301"/>
          </a:xfrm>
        </p:spPr>
        <p:txBody>
          <a:bodyPr lIns="0" tIns="0" rIns="0" bIns="0">
            <a:normAutofit/>
          </a:bodyPr>
          <a:lstStyle>
            <a:lvl1pPr marL="0" indent="0" algn="l">
              <a:buNone/>
              <a:defRPr sz="1684">
                <a:solidFill>
                  <a:schemeClr val="bg1"/>
                </a:solidFill>
              </a:defRPr>
            </a:lvl1pPr>
            <a:lvl2pPr marL="320863" indent="0" algn="ctr">
              <a:buNone/>
              <a:defRPr>
                <a:solidFill>
                  <a:schemeClr val="tx1">
                    <a:tint val="75000"/>
                  </a:schemeClr>
                </a:solidFill>
              </a:defRPr>
            </a:lvl2pPr>
            <a:lvl3pPr marL="641726" indent="0" algn="ctr">
              <a:buNone/>
              <a:defRPr>
                <a:solidFill>
                  <a:schemeClr val="tx1">
                    <a:tint val="75000"/>
                  </a:schemeClr>
                </a:solidFill>
              </a:defRPr>
            </a:lvl3pPr>
            <a:lvl4pPr marL="962589" indent="0" algn="ctr">
              <a:buNone/>
              <a:defRPr>
                <a:solidFill>
                  <a:schemeClr val="tx1">
                    <a:tint val="75000"/>
                  </a:schemeClr>
                </a:solidFill>
              </a:defRPr>
            </a:lvl4pPr>
            <a:lvl5pPr marL="1283452" indent="0" algn="ctr">
              <a:buNone/>
              <a:defRPr>
                <a:solidFill>
                  <a:schemeClr val="tx1">
                    <a:tint val="75000"/>
                  </a:schemeClr>
                </a:solidFill>
              </a:defRPr>
            </a:lvl5pPr>
            <a:lvl6pPr marL="1604315" indent="0" algn="ctr">
              <a:buNone/>
              <a:defRPr>
                <a:solidFill>
                  <a:schemeClr val="tx1">
                    <a:tint val="75000"/>
                  </a:schemeClr>
                </a:solidFill>
              </a:defRPr>
            </a:lvl6pPr>
            <a:lvl7pPr marL="1925178" indent="0" algn="ctr">
              <a:buNone/>
              <a:defRPr>
                <a:solidFill>
                  <a:schemeClr val="tx1">
                    <a:tint val="75000"/>
                  </a:schemeClr>
                </a:solidFill>
              </a:defRPr>
            </a:lvl7pPr>
            <a:lvl8pPr marL="2246041" indent="0" algn="ctr">
              <a:buNone/>
              <a:defRPr>
                <a:solidFill>
                  <a:schemeClr val="tx1">
                    <a:tint val="75000"/>
                  </a:schemeClr>
                </a:solidFill>
              </a:defRPr>
            </a:lvl8pPr>
            <a:lvl9pPr marL="2566904" indent="0" algn="ctr">
              <a:buNone/>
              <a:defRPr>
                <a:solidFill>
                  <a:schemeClr val="tx1">
                    <a:tint val="75000"/>
                  </a:schemeClr>
                </a:solidFill>
              </a:defRPr>
            </a:lvl9pPr>
          </a:lstStyle>
          <a:p>
            <a:r>
              <a:rPr lang="de-CH" noProof="0" dirty="0"/>
              <a:t>St.Gallen</a:t>
            </a:r>
          </a:p>
          <a:p>
            <a:r>
              <a:rPr lang="de-CH" noProof="0" dirty="0"/>
              <a:t>Datum</a:t>
            </a:r>
          </a:p>
          <a:p>
            <a:r>
              <a:rPr lang="de-CH" noProof="0" dirty="0"/>
              <a:t>  </a:t>
            </a:r>
          </a:p>
          <a:p>
            <a:r>
              <a:rPr lang="de-CH" noProof="0" dirty="0"/>
              <a:t>Autor</a:t>
            </a:r>
          </a:p>
        </p:txBody>
      </p:sp>
      <p:sp>
        <p:nvSpPr>
          <p:cNvPr id="10" name="Textfeld 9"/>
          <p:cNvSpPr txBox="1"/>
          <p:nvPr userDrawn="1"/>
        </p:nvSpPr>
        <p:spPr>
          <a:xfrm>
            <a:off x="497920" y="214986"/>
            <a:ext cx="2754269" cy="388696"/>
          </a:xfrm>
          <a:prstGeom prst="rect">
            <a:avLst/>
          </a:prstGeom>
          <a:noFill/>
        </p:spPr>
        <p:txBody>
          <a:bodyPr wrap="square" lIns="0" tIns="0" rIns="0" bIns="0" rtlCol="0">
            <a:spAutoFit/>
          </a:bodyPr>
          <a:lstStyle/>
          <a:p>
            <a:r>
              <a:rPr lang="de-CH" sz="1263" b="1" baseline="0" dirty="0">
                <a:latin typeface="Arial" pitchFamily="34" charset="0"/>
              </a:rPr>
              <a:t>Kanton </a:t>
            </a:r>
            <a:r>
              <a:rPr lang="de-CH" sz="1263" b="1" baseline="0" dirty="0" err="1">
                <a:latin typeface="Arial" pitchFamily="34" charset="0"/>
              </a:rPr>
              <a:t>St.Gallen</a:t>
            </a:r>
            <a:endParaRPr lang="de-CH" sz="1263" b="1" baseline="0" dirty="0">
              <a:latin typeface="Arial" pitchFamily="34" charset="0"/>
            </a:endParaRPr>
          </a:p>
          <a:p>
            <a:r>
              <a:rPr lang="de-CH" sz="1263" b="1" baseline="0" dirty="0">
                <a:latin typeface="Arial" pitchFamily="34" charset="0"/>
              </a:rPr>
              <a:t>Steueramt</a:t>
            </a:r>
            <a:endParaRPr lang="en-US" sz="1263" b="1" baseline="0" dirty="0">
              <a:latin typeface="Arial" pitchFamily="34" charset="0"/>
            </a:endParaRPr>
          </a:p>
        </p:txBody>
      </p:sp>
      <p:sp>
        <p:nvSpPr>
          <p:cNvPr id="25" name="Textfeld 24"/>
          <p:cNvSpPr txBox="1"/>
          <p:nvPr userDrawn="1"/>
        </p:nvSpPr>
        <p:spPr>
          <a:xfrm>
            <a:off x="504659" y="6490886"/>
            <a:ext cx="1970493" cy="151260"/>
          </a:xfrm>
          <a:prstGeom prst="rect">
            <a:avLst/>
          </a:prstGeom>
          <a:noFill/>
        </p:spPr>
        <p:txBody>
          <a:bodyPr wrap="square" lIns="0" tIns="0" rIns="0" bIns="0" rtlCol="0">
            <a:spAutoFit/>
          </a:bodyPr>
          <a:lstStyle/>
          <a:p>
            <a:r>
              <a:rPr lang="de-CH" sz="983" b="0" baseline="0" dirty="0">
                <a:latin typeface="Arial" pitchFamily="34" charset="0"/>
                <a:cs typeface="Arial" pitchFamily="34" charset="0"/>
              </a:rPr>
              <a:t>Finanzdepartement</a:t>
            </a:r>
            <a:endParaRPr lang="en-US" sz="983" b="0" baseline="0" dirty="0">
              <a:latin typeface="Arial" pitchFamily="34" charset="0"/>
              <a:cs typeface="Arial" pitchFamily="34" charset="0"/>
            </a:endParaRPr>
          </a:p>
        </p:txBody>
      </p:sp>
      <p:pic>
        <p:nvPicPr>
          <p:cNvPr id="9" name="Grafik 8" descr="Wappen_neu_sg_farbe.png"/>
          <p:cNvPicPr>
            <a:picLocks noChangeAspect="1"/>
          </p:cNvPicPr>
          <p:nvPr userDrawn="1"/>
        </p:nvPicPr>
        <p:blipFill>
          <a:blip r:embed="rId2" cstate="print"/>
          <a:stretch>
            <a:fillRect/>
          </a:stretch>
        </p:blipFill>
        <p:spPr>
          <a:xfrm>
            <a:off x="8490545" y="265572"/>
            <a:ext cx="401684" cy="505711"/>
          </a:xfrm>
          <a:prstGeom prst="rect">
            <a:avLst/>
          </a:prstGeom>
        </p:spPr>
      </p:pic>
    </p:spTree>
    <p:extLst>
      <p:ext uri="{BB962C8B-B14F-4D97-AF65-F5344CB8AC3E}">
        <p14:creationId xmlns:p14="http://schemas.microsoft.com/office/powerpoint/2010/main" val="3659289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haltsübersicht">
    <p:spTree>
      <p:nvGrpSpPr>
        <p:cNvPr id="1" name=""/>
        <p:cNvGrpSpPr/>
        <p:nvPr/>
      </p:nvGrpSpPr>
      <p:grpSpPr>
        <a:xfrm>
          <a:off x="0" y="0"/>
          <a:ext cx="0" cy="0"/>
          <a:chOff x="0" y="0"/>
          <a:chExt cx="0" cy="0"/>
        </a:xfrm>
      </p:grpSpPr>
      <p:sp>
        <p:nvSpPr>
          <p:cNvPr id="9" name="Textplatzhalter 8"/>
          <p:cNvSpPr>
            <a:spLocks noGrp="1"/>
          </p:cNvSpPr>
          <p:nvPr>
            <p:ph type="body" sz="quarter" idx="13"/>
          </p:nvPr>
        </p:nvSpPr>
        <p:spPr>
          <a:xfrm>
            <a:off x="504658" y="1530944"/>
            <a:ext cx="8387569" cy="4706646"/>
          </a:xfrm>
        </p:spPr>
        <p:txBody>
          <a:bodyPr/>
          <a:lstStyle>
            <a:lvl1pPr marL="521402" marR="0" indent="-521402" algn="l" defTabSz="641726" rtl="0" eaLnBrk="1" fontAlgn="auto" latinLnBrk="0" hangingPunct="1">
              <a:lnSpc>
                <a:spcPct val="100000"/>
              </a:lnSpc>
              <a:spcBef>
                <a:spcPts val="0"/>
              </a:spcBef>
              <a:spcAft>
                <a:spcPts val="421"/>
              </a:spcAft>
              <a:buClrTx/>
              <a:buSzTx/>
              <a:buFont typeface="Arial" pitchFamily="34" charset="0"/>
              <a:buAutoNum type="arabicPeriod"/>
              <a:tabLst/>
              <a:defRPr/>
            </a:lvl1pPr>
            <a:lvl2pPr marL="756479" marR="0" indent="-255131" algn="l" defTabSz="641726" rtl="0" eaLnBrk="1" fontAlgn="auto" latinLnBrk="0" hangingPunct="1">
              <a:lnSpc>
                <a:spcPct val="100000"/>
              </a:lnSpc>
              <a:spcBef>
                <a:spcPts val="0"/>
              </a:spcBef>
              <a:spcAft>
                <a:spcPts val="211"/>
              </a:spcAft>
              <a:buClrTx/>
              <a:buSzTx/>
              <a:buFont typeface="+mj-lt"/>
              <a:buAutoNum type="alphaLcPeriod"/>
              <a:tabLst/>
              <a:defRPr sz="2807">
                <a:latin typeface="Arial" pitchFamily="34" charset="0"/>
                <a:cs typeface="Arial" pitchFamily="34" charset="0"/>
              </a:defRPr>
            </a:lvl2pPr>
            <a:lvl3pPr marL="756479" marR="0" indent="-255131" algn="l" defTabSz="641726" rtl="0" eaLnBrk="1" fontAlgn="auto" latinLnBrk="0" hangingPunct="1">
              <a:lnSpc>
                <a:spcPct val="100000"/>
              </a:lnSpc>
              <a:spcBef>
                <a:spcPts val="0"/>
              </a:spcBef>
              <a:spcAft>
                <a:spcPts val="211"/>
              </a:spcAft>
              <a:buClrTx/>
              <a:buSzTx/>
              <a:buFont typeface="Symbol" pitchFamily="18" charset="2"/>
              <a:buChar char="-"/>
              <a:tabLst/>
              <a:defRPr sz="2246"/>
            </a:lvl3pPr>
            <a:lvl4pPr marL="1003811" marR="0" indent="-247332" algn="l" defTabSz="641726" rtl="0" eaLnBrk="1" fontAlgn="auto" latinLnBrk="0" hangingPunct="1">
              <a:lnSpc>
                <a:spcPct val="100000"/>
              </a:lnSpc>
              <a:spcBef>
                <a:spcPts val="0"/>
              </a:spcBef>
              <a:spcAft>
                <a:spcPts val="0"/>
              </a:spcAft>
              <a:buClrTx/>
              <a:buSzTx/>
              <a:buFont typeface="Symbol" pitchFamily="18" charset="2"/>
              <a:buChar char="-"/>
              <a:tabLst/>
              <a:defRPr sz="1965"/>
            </a:lvl4pPr>
            <a:lvl5pPr marL="1258941" marR="0" indent="-255131" algn="l" defTabSz="641726" rtl="0" eaLnBrk="1" fontAlgn="auto" latinLnBrk="0" hangingPunct="1">
              <a:lnSpc>
                <a:spcPct val="100000"/>
              </a:lnSpc>
              <a:spcBef>
                <a:spcPts val="0"/>
              </a:spcBef>
              <a:spcAft>
                <a:spcPts val="0"/>
              </a:spcAft>
              <a:buClrTx/>
              <a:buSzTx/>
              <a:buFont typeface="Symbol" pitchFamily="18" charset="2"/>
              <a:buChar char="-"/>
              <a:tabLst/>
              <a:defRPr sz="1684"/>
            </a:lvl5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dirty="0"/>
          </a:p>
        </p:txBody>
      </p:sp>
      <p:sp>
        <p:nvSpPr>
          <p:cNvPr id="8" name="Textfeld 7"/>
          <p:cNvSpPr txBox="1"/>
          <p:nvPr userDrawn="1"/>
        </p:nvSpPr>
        <p:spPr>
          <a:xfrm>
            <a:off x="472295" y="169565"/>
            <a:ext cx="6948467" cy="1088168"/>
          </a:xfrm>
          <a:prstGeom prst="rect">
            <a:avLst/>
          </a:prstGeom>
          <a:noFill/>
        </p:spPr>
        <p:txBody>
          <a:bodyPr wrap="square" lIns="0" tIns="0" rIns="0" bIns="0" rtlCol="0">
            <a:noAutofit/>
          </a:bodyPr>
          <a:lstStyle/>
          <a:p>
            <a:r>
              <a:rPr lang="de-CH" sz="2807" b="1" baseline="0" dirty="0">
                <a:latin typeface="Arial" pitchFamily="34" charset="0"/>
                <a:cs typeface="Arial" pitchFamily="34" charset="0"/>
              </a:rPr>
              <a:t>Inhalt</a:t>
            </a:r>
            <a:endParaRPr lang="en-US" sz="2807" b="1" baseline="0" dirty="0">
              <a:latin typeface="Arial" pitchFamily="34" charset="0"/>
              <a:cs typeface="Arial" pitchFamily="34" charset="0"/>
            </a:endParaRPr>
          </a:p>
        </p:txBody>
      </p:sp>
      <p:sp>
        <p:nvSpPr>
          <p:cNvPr id="10" name="Datumsplatzhalter 9"/>
          <p:cNvSpPr>
            <a:spLocks noGrp="1"/>
          </p:cNvSpPr>
          <p:nvPr>
            <p:ph type="dt" sz="half" idx="14"/>
          </p:nvPr>
        </p:nvSpPr>
        <p:spPr/>
        <p:txBody>
          <a:bodyPr/>
          <a:lstStyle/>
          <a:p>
            <a:fld id="{08885EBB-BF07-4128-8486-A6A55159D2AB}" type="datetime1">
              <a:rPr lang="de-DE" baseline="0" noProof="0" smtClean="0">
                <a:solidFill>
                  <a:schemeClr val="tx1"/>
                </a:solidFill>
              </a:rPr>
              <a:t>26.11.2019</a:t>
            </a:fld>
            <a:endParaRPr lang="de-CH" baseline="0" noProof="0" dirty="0">
              <a:solidFill>
                <a:schemeClr val="tx1"/>
              </a:solidFill>
            </a:endParaRPr>
          </a:p>
        </p:txBody>
      </p:sp>
      <p:sp>
        <p:nvSpPr>
          <p:cNvPr id="11" name="Foliennummernplatzhalter 10"/>
          <p:cNvSpPr>
            <a:spLocks noGrp="1"/>
          </p:cNvSpPr>
          <p:nvPr>
            <p:ph type="sldNum" sz="quarter" idx="15"/>
          </p:nvPr>
        </p:nvSpPr>
        <p:spPr/>
        <p:txBody>
          <a:bodyPr/>
          <a:lstStyle/>
          <a:p>
            <a:r>
              <a:rPr lang="de-CH" noProof="0"/>
              <a:t>Seite </a:t>
            </a:r>
            <a:fld id="{9F4ABB4D-1A5F-4891-A32C-FEF94645D90B}" type="slidenum">
              <a:rPr lang="de-CH" noProof="0" smtClean="0"/>
              <a:pPr/>
              <a:t>‹Nr.›</a:t>
            </a:fld>
            <a:endParaRPr lang="de-CH" noProof="0" dirty="0"/>
          </a:p>
        </p:txBody>
      </p:sp>
      <p:sp>
        <p:nvSpPr>
          <p:cNvPr id="12" name="Fußzeilenplatzhalter 11"/>
          <p:cNvSpPr>
            <a:spLocks noGrp="1"/>
          </p:cNvSpPr>
          <p:nvPr>
            <p:ph type="ftr" sz="quarter" idx="16"/>
          </p:nvPr>
        </p:nvSpPr>
        <p:spPr/>
        <p:txBody>
          <a:bodyPr/>
          <a:lstStyle>
            <a:lvl1pPr>
              <a:defRPr/>
            </a:lvl1pPr>
          </a:lstStyle>
          <a:p>
            <a:endParaRPr lang="en-US" dirty="0"/>
          </a:p>
        </p:txBody>
      </p:sp>
    </p:spTree>
    <p:extLst>
      <p:ext uri="{BB962C8B-B14F-4D97-AF65-F5344CB8AC3E}">
        <p14:creationId xmlns:p14="http://schemas.microsoft.com/office/powerpoint/2010/main" val="913531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Kapiteltrenner">
    <p:spTree>
      <p:nvGrpSpPr>
        <p:cNvPr id="1" name=""/>
        <p:cNvGrpSpPr/>
        <p:nvPr/>
      </p:nvGrpSpPr>
      <p:grpSpPr>
        <a:xfrm>
          <a:off x="0" y="0"/>
          <a:ext cx="0" cy="0"/>
          <a:chOff x="0" y="0"/>
          <a:chExt cx="0" cy="0"/>
        </a:xfrm>
      </p:grpSpPr>
      <p:sp>
        <p:nvSpPr>
          <p:cNvPr id="2" name="Titel 1"/>
          <p:cNvSpPr>
            <a:spLocks noGrp="1"/>
          </p:cNvSpPr>
          <p:nvPr>
            <p:ph type="title"/>
          </p:nvPr>
        </p:nvSpPr>
        <p:spPr>
          <a:xfrm>
            <a:off x="504658" y="169564"/>
            <a:ext cx="8387569" cy="961669"/>
          </a:xfrm>
        </p:spPr>
        <p:txBody>
          <a:bodyPr/>
          <a:lstStyle>
            <a:lvl1pPr marL="521402" indent="-521402">
              <a:buFont typeface="+mj-lt"/>
              <a:buAutoNum type="arabicPeriod"/>
              <a:defRPr/>
            </a:lvl1pPr>
          </a:lstStyle>
          <a:p>
            <a:r>
              <a:rPr lang="de-DE"/>
              <a:t>Titelmasterformat durch Klicken bearbeiten</a:t>
            </a:r>
            <a:endParaRPr lang="en-US" dirty="0"/>
          </a:p>
        </p:txBody>
      </p:sp>
      <p:sp>
        <p:nvSpPr>
          <p:cNvPr id="7" name="Datumsplatzhalter 6"/>
          <p:cNvSpPr>
            <a:spLocks noGrp="1"/>
          </p:cNvSpPr>
          <p:nvPr>
            <p:ph type="dt" sz="half" idx="10"/>
          </p:nvPr>
        </p:nvSpPr>
        <p:spPr/>
        <p:txBody>
          <a:bodyPr/>
          <a:lstStyle/>
          <a:p>
            <a:fld id="{8AB094A0-A407-4155-AE49-BF89B612B3AC}" type="datetime1">
              <a:rPr lang="de-DE" baseline="0" noProof="0" smtClean="0">
                <a:solidFill>
                  <a:schemeClr val="tx1"/>
                </a:solidFill>
              </a:rPr>
              <a:t>26.11.2019</a:t>
            </a:fld>
            <a:endParaRPr lang="de-CH" baseline="0" noProof="0" dirty="0">
              <a:solidFill>
                <a:schemeClr val="tx1"/>
              </a:solidFill>
            </a:endParaRPr>
          </a:p>
        </p:txBody>
      </p:sp>
      <p:sp>
        <p:nvSpPr>
          <p:cNvPr id="10" name="Foliennummernplatzhalter 9"/>
          <p:cNvSpPr>
            <a:spLocks noGrp="1"/>
          </p:cNvSpPr>
          <p:nvPr>
            <p:ph type="sldNum" sz="quarter" idx="11"/>
          </p:nvPr>
        </p:nvSpPr>
        <p:spPr/>
        <p:txBody>
          <a:bodyPr/>
          <a:lstStyle/>
          <a:p>
            <a:r>
              <a:rPr lang="de-CH" noProof="0"/>
              <a:t>Seite </a:t>
            </a:r>
            <a:fld id="{9F4ABB4D-1A5F-4891-A32C-FEF94645D90B}" type="slidenum">
              <a:rPr lang="de-CH" noProof="0" smtClean="0"/>
              <a:pPr/>
              <a:t>‹Nr.›</a:t>
            </a:fld>
            <a:endParaRPr lang="de-CH" noProof="0" dirty="0"/>
          </a:p>
        </p:txBody>
      </p:sp>
      <p:sp>
        <p:nvSpPr>
          <p:cNvPr id="11" name="Fußzeilenplatzhalter 10"/>
          <p:cNvSpPr>
            <a:spLocks noGrp="1"/>
          </p:cNvSpPr>
          <p:nvPr>
            <p:ph type="ftr" sz="quarter" idx="12"/>
          </p:nvPr>
        </p:nvSpPr>
        <p:spPr/>
        <p:txBody>
          <a:bodyPr/>
          <a:lstStyle>
            <a:lvl1pPr>
              <a:defRPr/>
            </a:lvl1pPr>
          </a:lstStyle>
          <a:p>
            <a:endParaRPr lang="en-US" dirty="0"/>
          </a:p>
        </p:txBody>
      </p:sp>
    </p:spTree>
    <p:extLst>
      <p:ext uri="{BB962C8B-B14F-4D97-AF65-F5344CB8AC3E}">
        <p14:creationId xmlns:p14="http://schemas.microsoft.com/office/powerpoint/2010/main" val="3275798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Titelmasterformat durch Klicken bearbeiten</a:t>
            </a:r>
            <a:endParaRPr lang="de-CH" noProof="0" dirty="0"/>
          </a:p>
        </p:txBody>
      </p:sp>
      <p:sp>
        <p:nvSpPr>
          <p:cNvPr id="8" name="Textplatzhalter 8"/>
          <p:cNvSpPr>
            <a:spLocks noGrp="1"/>
          </p:cNvSpPr>
          <p:nvPr>
            <p:ph type="body" sz="quarter" idx="13"/>
          </p:nvPr>
        </p:nvSpPr>
        <p:spPr>
          <a:xfrm>
            <a:off x="504658" y="1530944"/>
            <a:ext cx="8387569" cy="4706646"/>
          </a:xfrm>
        </p:spPr>
        <p:txBody>
          <a:bodyPr/>
          <a:lstStyle>
            <a:lvl1pPr>
              <a:buFont typeface="Arial" pitchFamily="34" charset="0"/>
              <a:buNone/>
              <a:defRPr/>
            </a:lvl1pPr>
            <a:lvl2pPr marL="255131" indent="-255131">
              <a:buClr>
                <a:schemeClr val="accent1"/>
              </a:buClr>
              <a:buFont typeface="Arial" pitchFamily="34" charset="0"/>
              <a:buChar char="•"/>
              <a:defRPr sz="2807">
                <a:latin typeface="Arial" pitchFamily="34" charset="0"/>
                <a:cs typeface="Arial" pitchFamily="34" charset="0"/>
              </a:defRPr>
            </a:lvl2pPr>
            <a:lvl3pPr marL="501348" indent="-246218">
              <a:buClr>
                <a:schemeClr val="accent2"/>
              </a:buClr>
              <a:buFont typeface="Arial" pitchFamily="34" charset="0"/>
              <a:buChar char="•"/>
              <a:defRPr sz="2246"/>
            </a:lvl3pPr>
            <a:lvl4pPr marL="756479" indent="-255131" defTabSz="630585">
              <a:spcBef>
                <a:spcPts val="0"/>
              </a:spcBef>
              <a:spcAft>
                <a:spcPts val="211"/>
              </a:spcAft>
              <a:buClr>
                <a:srgbClr val="2B350A"/>
              </a:buClr>
              <a:buFont typeface="Arial" pitchFamily="34" charset="0"/>
              <a:buChar char="•"/>
              <a:tabLst/>
              <a:defRPr sz="1965" baseline="0"/>
            </a:lvl4pPr>
            <a:lvl5pPr marL="1003811" indent="-247332">
              <a:spcBef>
                <a:spcPts val="0"/>
              </a:spcBef>
              <a:spcAft>
                <a:spcPts val="211"/>
              </a:spcAft>
              <a:buClr>
                <a:schemeClr val="accent1"/>
              </a:buClr>
              <a:buFont typeface="Arial" pitchFamily="34" charset="0"/>
              <a:buChar char="•"/>
              <a:defRPr sz="1684"/>
            </a:lvl5pPr>
            <a:lvl6pPr marL="1263240" indent="252648">
              <a:spcBef>
                <a:spcPts val="0"/>
              </a:spcBef>
              <a:spcAft>
                <a:spcPts val="211"/>
              </a:spcAft>
              <a:buClr>
                <a:schemeClr val="accent2"/>
              </a:buClr>
              <a:buFont typeface="Arial" pitchFamily="34" charset="0"/>
              <a:buChar char="•"/>
              <a:defRPr sz="1684"/>
            </a:lvl6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dirty="0"/>
          </a:p>
        </p:txBody>
      </p:sp>
      <p:sp>
        <p:nvSpPr>
          <p:cNvPr id="12" name="Datumsplatzhalter 11"/>
          <p:cNvSpPr>
            <a:spLocks noGrp="1"/>
          </p:cNvSpPr>
          <p:nvPr>
            <p:ph type="dt" sz="half" idx="14"/>
          </p:nvPr>
        </p:nvSpPr>
        <p:spPr/>
        <p:txBody>
          <a:bodyPr/>
          <a:lstStyle/>
          <a:p>
            <a:fld id="{274E0B08-83FC-4B57-9DD6-A3C7FBD22C8E}" type="datetime1">
              <a:rPr lang="de-DE" baseline="0" noProof="0" smtClean="0">
                <a:solidFill>
                  <a:schemeClr val="tx1"/>
                </a:solidFill>
              </a:rPr>
              <a:t>26.11.2019</a:t>
            </a:fld>
            <a:endParaRPr lang="de-CH" baseline="0" noProof="0" dirty="0">
              <a:solidFill>
                <a:schemeClr val="tx1"/>
              </a:solidFill>
            </a:endParaRPr>
          </a:p>
        </p:txBody>
      </p:sp>
      <p:sp>
        <p:nvSpPr>
          <p:cNvPr id="13" name="Foliennummernplatzhalter 12"/>
          <p:cNvSpPr>
            <a:spLocks noGrp="1"/>
          </p:cNvSpPr>
          <p:nvPr>
            <p:ph type="sldNum" sz="quarter" idx="15"/>
          </p:nvPr>
        </p:nvSpPr>
        <p:spPr/>
        <p:txBody>
          <a:bodyPr/>
          <a:lstStyle/>
          <a:p>
            <a:r>
              <a:rPr lang="de-CH" noProof="0"/>
              <a:t>Seite </a:t>
            </a:r>
            <a:fld id="{9F4ABB4D-1A5F-4891-A32C-FEF94645D90B}" type="slidenum">
              <a:rPr lang="de-CH" noProof="0" smtClean="0"/>
              <a:pPr/>
              <a:t>‹Nr.›</a:t>
            </a:fld>
            <a:endParaRPr lang="de-CH" noProof="0" dirty="0"/>
          </a:p>
        </p:txBody>
      </p:sp>
      <p:sp>
        <p:nvSpPr>
          <p:cNvPr id="14" name="Fußzeilenplatzhalter 13"/>
          <p:cNvSpPr>
            <a:spLocks noGrp="1"/>
          </p:cNvSpPr>
          <p:nvPr>
            <p:ph type="ftr" sz="quarter" idx="16"/>
          </p:nvPr>
        </p:nvSpPr>
        <p:spPr/>
        <p:txBody>
          <a:bodyPr/>
          <a:lstStyle>
            <a:lvl1pPr algn="l">
              <a:defRPr/>
            </a:lvl1pPr>
          </a:lstStyle>
          <a:p>
            <a:endParaRPr lang="en-US" dirty="0"/>
          </a:p>
        </p:txBody>
      </p:sp>
    </p:spTree>
    <p:extLst>
      <p:ext uri="{BB962C8B-B14F-4D97-AF65-F5344CB8AC3E}">
        <p14:creationId xmlns:p14="http://schemas.microsoft.com/office/powerpoint/2010/main" val="3235194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zweispaltig">
    <p:spTree>
      <p:nvGrpSpPr>
        <p:cNvPr id="1" name=""/>
        <p:cNvGrpSpPr/>
        <p:nvPr/>
      </p:nvGrpSpPr>
      <p:grpSpPr>
        <a:xfrm>
          <a:off x="0" y="0"/>
          <a:ext cx="0" cy="0"/>
          <a:chOff x="0" y="0"/>
          <a:chExt cx="0" cy="0"/>
        </a:xfrm>
      </p:grpSpPr>
      <p:sp>
        <p:nvSpPr>
          <p:cNvPr id="2" name="Titel 1"/>
          <p:cNvSpPr>
            <a:spLocks noGrp="1"/>
          </p:cNvSpPr>
          <p:nvPr>
            <p:ph type="title"/>
          </p:nvPr>
        </p:nvSpPr>
        <p:spPr>
          <a:xfrm>
            <a:off x="504658" y="169564"/>
            <a:ext cx="8261684" cy="961669"/>
          </a:xfrm>
        </p:spPr>
        <p:txBody>
          <a:bodyPr/>
          <a:lstStyle/>
          <a:p>
            <a:r>
              <a:rPr lang="de-DE"/>
              <a:t>Titelmasterformat durch Klicken bearbeiten</a:t>
            </a:r>
            <a:endParaRPr lang="en-US" dirty="0"/>
          </a:p>
        </p:txBody>
      </p:sp>
      <p:sp>
        <p:nvSpPr>
          <p:cNvPr id="7" name="Textplatzhalter 6"/>
          <p:cNvSpPr>
            <a:spLocks noGrp="1"/>
          </p:cNvSpPr>
          <p:nvPr>
            <p:ph type="body" sz="quarter" idx="13"/>
          </p:nvPr>
        </p:nvSpPr>
        <p:spPr>
          <a:xfrm>
            <a:off x="504660" y="1530944"/>
            <a:ext cx="4117473" cy="4706646"/>
          </a:xfrm>
        </p:spPr>
        <p:txBody>
          <a:bodyPr/>
          <a:lstStyle>
            <a:lvl1pPr>
              <a:spcAft>
                <a:spcPts val="211"/>
              </a:spcAft>
              <a:defRPr sz="2246"/>
            </a:lvl1pPr>
            <a:lvl2pPr marL="256245" indent="-256245">
              <a:buFont typeface="Arial" pitchFamily="34" charset="0"/>
              <a:buChar char="–"/>
              <a:tabLst/>
              <a:defRPr/>
            </a:lvl2pPr>
            <a:lvl3pPr marL="505296" indent="-251788">
              <a:defRPr sz="1684"/>
            </a:lvl3pPr>
            <a:lvl4pPr marL="757593" indent="-257359">
              <a:defRPr/>
            </a:lvl4pPr>
          </a:lstStyle>
          <a:p>
            <a:pPr lvl="0"/>
            <a:r>
              <a:rPr lang="de-DE"/>
              <a:t>Textmasterformate durch Klicken bearbeiten</a:t>
            </a:r>
          </a:p>
          <a:p>
            <a:pPr lvl="1"/>
            <a:r>
              <a:rPr lang="de-DE"/>
              <a:t>Zweite Ebene</a:t>
            </a:r>
          </a:p>
          <a:p>
            <a:pPr lvl="2"/>
            <a:r>
              <a:rPr lang="de-DE"/>
              <a:t>Dritte Ebene</a:t>
            </a:r>
          </a:p>
          <a:p>
            <a:pPr lvl="3"/>
            <a:r>
              <a:rPr lang="de-DE"/>
              <a:t>Vierte Ebene</a:t>
            </a:r>
          </a:p>
        </p:txBody>
      </p:sp>
      <p:sp>
        <p:nvSpPr>
          <p:cNvPr id="9" name="Textplatzhalter 6"/>
          <p:cNvSpPr>
            <a:spLocks noGrp="1"/>
          </p:cNvSpPr>
          <p:nvPr>
            <p:ph type="body" sz="quarter" idx="14"/>
          </p:nvPr>
        </p:nvSpPr>
        <p:spPr>
          <a:xfrm>
            <a:off x="4773641" y="1530944"/>
            <a:ext cx="4118587" cy="4706646"/>
          </a:xfrm>
        </p:spPr>
        <p:txBody>
          <a:bodyPr/>
          <a:lstStyle>
            <a:lvl1pPr>
              <a:spcAft>
                <a:spcPts val="211"/>
              </a:spcAft>
              <a:defRPr sz="2246"/>
            </a:lvl1pPr>
            <a:lvl2pPr marL="256245" indent="-256245">
              <a:buFont typeface="Arial" pitchFamily="34" charset="0"/>
              <a:buChar char="–"/>
              <a:tabLst/>
              <a:defRPr/>
            </a:lvl2pPr>
            <a:lvl3pPr marL="505296" indent="-251788">
              <a:defRPr sz="1684"/>
            </a:lvl3pPr>
            <a:lvl4pPr marL="757593" indent="-257359">
              <a:defRPr/>
            </a:lvl4pPr>
          </a:lstStyle>
          <a:p>
            <a:pPr lvl="0"/>
            <a:r>
              <a:rPr lang="de-DE"/>
              <a:t>Textmasterformate durch Klicken bearbeiten</a:t>
            </a:r>
          </a:p>
          <a:p>
            <a:pPr lvl="1"/>
            <a:r>
              <a:rPr lang="de-DE"/>
              <a:t>Zweite Ebene</a:t>
            </a:r>
          </a:p>
          <a:p>
            <a:pPr lvl="2"/>
            <a:r>
              <a:rPr lang="de-DE"/>
              <a:t>Dritte Ebene</a:t>
            </a:r>
          </a:p>
          <a:p>
            <a:pPr lvl="3"/>
            <a:r>
              <a:rPr lang="de-DE"/>
              <a:t>Vierte Ebene</a:t>
            </a:r>
          </a:p>
        </p:txBody>
      </p:sp>
      <p:sp>
        <p:nvSpPr>
          <p:cNvPr id="10" name="Datumsplatzhalter 9"/>
          <p:cNvSpPr>
            <a:spLocks noGrp="1"/>
          </p:cNvSpPr>
          <p:nvPr>
            <p:ph type="dt" sz="half" idx="15"/>
          </p:nvPr>
        </p:nvSpPr>
        <p:spPr/>
        <p:txBody>
          <a:bodyPr/>
          <a:lstStyle/>
          <a:p>
            <a:fld id="{7BFC3043-4029-45FC-B2C4-A0DB5843380F}" type="datetime1">
              <a:rPr lang="de-DE" baseline="0" noProof="0" smtClean="0">
                <a:solidFill>
                  <a:schemeClr val="tx1"/>
                </a:solidFill>
              </a:rPr>
              <a:t>26.11.2019</a:t>
            </a:fld>
            <a:endParaRPr lang="de-CH" baseline="0" noProof="0" dirty="0">
              <a:solidFill>
                <a:schemeClr val="tx1"/>
              </a:solidFill>
            </a:endParaRPr>
          </a:p>
        </p:txBody>
      </p:sp>
      <p:sp>
        <p:nvSpPr>
          <p:cNvPr id="11" name="Foliennummernplatzhalter 10"/>
          <p:cNvSpPr>
            <a:spLocks noGrp="1"/>
          </p:cNvSpPr>
          <p:nvPr>
            <p:ph type="sldNum" sz="quarter" idx="16"/>
          </p:nvPr>
        </p:nvSpPr>
        <p:spPr/>
        <p:txBody>
          <a:bodyPr/>
          <a:lstStyle/>
          <a:p>
            <a:r>
              <a:rPr lang="de-CH" noProof="0"/>
              <a:t>Seite </a:t>
            </a:r>
            <a:fld id="{9F4ABB4D-1A5F-4891-A32C-FEF94645D90B}" type="slidenum">
              <a:rPr lang="de-CH" noProof="0" smtClean="0"/>
              <a:pPr/>
              <a:t>‹Nr.›</a:t>
            </a:fld>
            <a:endParaRPr lang="de-CH" noProof="0" dirty="0"/>
          </a:p>
        </p:txBody>
      </p:sp>
      <p:sp>
        <p:nvSpPr>
          <p:cNvPr id="12" name="Fußzeilenplatzhalter 11"/>
          <p:cNvSpPr>
            <a:spLocks noGrp="1"/>
          </p:cNvSpPr>
          <p:nvPr>
            <p:ph type="ftr" sz="quarter" idx="17"/>
          </p:nvPr>
        </p:nvSpPr>
        <p:spPr/>
        <p:txBody>
          <a:bodyPr/>
          <a:lstStyle>
            <a:lvl1pPr algn="l">
              <a:defRPr/>
            </a:lvl1pPr>
          </a:lstStyle>
          <a:p>
            <a:endParaRPr lang="en-US" dirty="0"/>
          </a:p>
        </p:txBody>
      </p:sp>
    </p:spTree>
    <p:extLst>
      <p:ext uri="{BB962C8B-B14F-4D97-AF65-F5344CB8AC3E}">
        <p14:creationId xmlns:p14="http://schemas.microsoft.com/office/powerpoint/2010/main" val="1671422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uflistung Bullets">
    <p:spTree>
      <p:nvGrpSpPr>
        <p:cNvPr id="1" name=""/>
        <p:cNvGrpSpPr/>
        <p:nvPr/>
      </p:nvGrpSpPr>
      <p:grpSpPr>
        <a:xfrm>
          <a:off x="0" y="0"/>
          <a:ext cx="0" cy="0"/>
          <a:chOff x="0" y="0"/>
          <a:chExt cx="0" cy="0"/>
        </a:xfrm>
      </p:grpSpPr>
      <p:sp>
        <p:nvSpPr>
          <p:cNvPr id="2" name="Titel 1"/>
          <p:cNvSpPr>
            <a:spLocks noGrp="1"/>
          </p:cNvSpPr>
          <p:nvPr>
            <p:ph type="title"/>
          </p:nvPr>
        </p:nvSpPr>
        <p:spPr>
          <a:xfrm>
            <a:off x="504658" y="169564"/>
            <a:ext cx="8387569" cy="961669"/>
          </a:xfrm>
        </p:spPr>
        <p:txBody>
          <a:bodyPr/>
          <a:lstStyle/>
          <a:p>
            <a:r>
              <a:rPr lang="de-DE" noProof="0"/>
              <a:t>Titelmasterformat durch Klicken bearbeiten</a:t>
            </a:r>
            <a:endParaRPr lang="de-CH" noProof="0" dirty="0"/>
          </a:p>
        </p:txBody>
      </p:sp>
      <p:sp>
        <p:nvSpPr>
          <p:cNvPr id="8" name="Textplatzhalter 6"/>
          <p:cNvSpPr>
            <a:spLocks noGrp="1"/>
          </p:cNvSpPr>
          <p:nvPr>
            <p:ph type="body" sz="quarter" idx="13"/>
          </p:nvPr>
        </p:nvSpPr>
        <p:spPr>
          <a:xfrm>
            <a:off x="504660" y="1530944"/>
            <a:ext cx="8387569" cy="4706646"/>
          </a:xfrm>
        </p:spPr>
        <p:txBody>
          <a:bodyPr/>
          <a:lstStyle>
            <a:lvl1pPr marL="252648" indent="-252648">
              <a:buClr>
                <a:schemeClr val="accent1"/>
              </a:buClr>
              <a:buFont typeface="Arial" pitchFamily="34" charset="0"/>
              <a:buChar char="•"/>
              <a:defRPr sz="2807" b="0"/>
            </a:lvl1pPr>
            <a:lvl2pPr marL="498006" indent="-243990">
              <a:buClr>
                <a:schemeClr val="accent2"/>
              </a:buClr>
              <a:buFont typeface="Arial" pitchFamily="34" charset="0"/>
              <a:buChar char="•"/>
              <a:defRPr lang="de-DE" sz="2246" b="0" kern="1200" baseline="0" dirty="0" smtClean="0">
                <a:solidFill>
                  <a:schemeClr val="tx1"/>
                </a:solidFill>
                <a:latin typeface="+mn-lt"/>
                <a:ea typeface="+mn-ea"/>
                <a:cs typeface="Arial" pitchFamily="34" charset="0"/>
              </a:defRPr>
            </a:lvl2pPr>
            <a:lvl3pPr marL="757944" indent="-251788">
              <a:buClr>
                <a:schemeClr val="accent3"/>
              </a:buClr>
              <a:buFont typeface="Arial" pitchFamily="34" charset="0"/>
              <a:buChar char="•"/>
              <a:defRPr/>
            </a:lvl3pPr>
            <a:lvl4pPr marL="1003811" indent="-249560">
              <a:spcBef>
                <a:spcPts val="0"/>
              </a:spcBef>
              <a:buClr>
                <a:schemeClr val="accent1"/>
              </a:buClr>
              <a:buFont typeface="Arial" pitchFamily="34" charset="0"/>
              <a:buChar char="•"/>
              <a:defRPr/>
            </a:lvl4pPr>
            <a:lvl5pPr marL="1262284" indent="-258473">
              <a:spcBef>
                <a:spcPts val="0"/>
              </a:spcBef>
              <a:buClr>
                <a:schemeClr val="accent2"/>
              </a:buClr>
              <a:buFont typeface="Arial" pitchFamily="34" charset="0"/>
              <a:buChar char="•"/>
              <a:defRPr sz="1684"/>
            </a:lvl5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dirty="0"/>
          </a:p>
        </p:txBody>
      </p:sp>
      <p:sp>
        <p:nvSpPr>
          <p:cNvPr id="7" name="Datumsplatzhalter 6"/>
          <p:cNvSpPr>
            <a:spLocks noGrp="1"/>
          </p:cNvSpPr>
          <p:nvPr>
            <p:ph type="dt" sz="half" idx="14"/>
          </p:nvPr>
        </p:nvSpPr>
        <p:spPr/>
        <p:txBody>
          <a:bodyPr/>
          <a:lstStyle/>
          <a:p>
            <a:fld id="{33FB4460-AFA2-4D2F-86F0-1D7D38C7905B}" type="datetime1">
              <a:rPr lang="de-DE" baseline="0" noProof="0" smtClean="0">
                <a:solidFill>
                  <a:schemeClr val="tx1"/>
                </a:solidFill>
              </a:rPr>
              <a:t>26.11.2019</a:t>
            </a:fld>
            <a:endParaRPr lang="de-CH" baseline="0" noProof="0" dirty="0">
              <a:solidFill>
                <a:schemeClr val="tx1"/>
              </a:solidFill>
            </a:endParaRPr>
          </a:p>
        </p:txBody>
      </p:sp>
      <p:sp>
        <p:nvSpPr>
          <p:cNvPr id="9" name="Foliennummernplatzhalter 8"/>
          <p:cNvSpPr>
            <a:spLocks noGrp="1"/>
          </p:cNvSpPr>
          <p:nvPr>
            <p:ph type="sldNum" sz="quarter" idx="15"/>
          </p:nvPr>
        </p:nvSpPr>
        <p:spPr/>
        <p:txBody>
          <a:bodyPr/>
          <a:lstStyle/>
          <a:p>
            <a:r>
              <a:rPr lang="de-CH" noProof="0"/>
              <a:t>Seite </a:t>
            </a:r>
            <a:fld id="{9F4ABB4D-1A5F-4891-A32C-FEF94645D90B}" type="slidenum">
              <a:rPr lang="de-CH" noProof="0" smtClean="0"/>
              <a:pPr/>
              <a:t>‹Nr.›</a:t>
            </a:fld>
            <a:endParaRPr lang="de-CH" noProof="0" dirty="0"/>
          </a:p>
        </p:txBody>
      </p:sp>
      <p:sp>
        <p:nvSpPr>
          <p:cNvPr id="10" name="Fußzeilenplatzhalter 9"/>
          <p:cNvSpPr>
            <a:spLocks noGrp="1"/>
          </p:cNvSpPr>
          <p:nvPr>
            <p:ph type="ftr" sz="quarter" idx="16"/>
          </p:nvPr>
        </p:nvSpPr>
        <p:spPr/>
        <p:txBody>
          <a:bodyPr/>
          <a:lstStyle>
            <a:lvl1pPr algn="l">
              <a:defRPr/>
            </a:lvl1pPr>
          </a:lstStyle>
          <a:p>
            <a:endParaRPr lang="en-US" dirty="0"/>
          </a:p>
        </p:txBody>
      </p:sp>
    </p:spTree>
    <p:extLst>
      <p:ext uri="{BB962C8B-B14F-4D97-AF65-F5344CB8AC3E}">
        <p14:creationId xmlns:p14="http://schemas.microsoft.com/office/powerpoint/2010/main" val="968920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504658" y="169564"/>
            <a:ext cx="8387569" cy="961669"/>
          </a:xfrm>
        </p:spPr>
        <p:txBody>
          <a:bodyPr/>
          <a:lstStyle/>
          <a:p>
            <a:r>
              <a:rPr lang="de-DE" noProof="0"/>
              <a:t>Titelmasterformat durch Klicken bearbeiten</a:t>
            </a:r>
            <a:endParaRPr lang="de-CH" noProof="0" dirty="0"/>
          </a:p>
        </p:txBody>
      </p:sp>
      <p:sp>
        <p:nvSpPr>
          <p:cNvPr id="3" name="Inhaltsplatzhalter 2"/>
          <p:cNvSpPr>
            <a:spLocks noGrp="1"/>
          </p:cNvSpPr>
          <p:nvPr>
            <p:ph sz="half" idx="1"/>
          </p:nvPr>
        </p:nvSpPr>
        <p:spPr>
          <a:xfrm>
            <a:off x="504660" y="1530943"/>
            <a:ext cx="4117473" cy="4595061"/>
          </a:xfrm>
        </p:spPr>
        <p:txBody>
          <a:bodyPr/>
          <a:lstStyle>
            <a:lvl1pPr marL="0" indent="0">
              <a:defRPr sz="2246"/>
            </a:lvl1pPr>
            <a:lvl2pPr marL="251788" indent="-251788">
              <a:defRPr sz="1684"/>
            </a:lvl2pPr>
            <a:lvl3pPr>
              <a:defRPr sz="1404"/>
            </a:lvl3pPr>
            <a:lvl4pPr>
              <a:defRPr sz="1263"/>
            </a:lvl4pPr>
            <a:lvl5pPr>
              <a:defRPr sz="1263"/>
            </a:lvl5pPr>
            <a:lvl6pPr>
              <a:defRPr sz="1263"/>
            </a:lvl6pPr>
            <a:lvl7pPr>
              <a:defRPr sz="1263"/>
            </a:lvl7pPr>
            <a:lvl8pPr>
              <a:defRPr sz="1263"/>
            </a:lvl8pPr>
            <a:lvl9pPr>
              <a:defRPr sz="1263"/>
            </a:lvl9pPr>
          </a:lstStyle>
          <a:p>
            <a:pPr lvl="0"/>
            <a:r>
              <a:rPr lang="de-DE" noProof="0"/>
              <a:t>Textmasterformate durch Klicken bearbeiten</a:t>
            </a:r>
          </a:p>
          <a:p>
            <a:pPr lvl="1"/>
            <a:r>
              <a:rPr lang="de-DE" noProof="0"/>
              <a:t>Zweite Ebene</a:t>
            </a:r>
          </a:p>
        </p:txBody>
      </p:sp>
      <p:sp>
        <p:nvSpPr>
          <p:cNvPr id="4" name="Inhaltsplatzhalter 3"/>
          <p:cNvSpPr>
            <a:spLocks noGrp="1"/>
          </p:cNvSpPr>
          <p:nvPr>
            <p:ph sz="half" idx="2"/>
          </p:nvPr>
        </p:nvSpPr>
        <p:spPr>
          <a:xfrm>
            <a:off x="4773641" y="1530943"/>
            <a:ext cx="4118587" cy="4595061"/>
          </a:xfrm>
        </p:spPr>
        <p:txBody>
          <a:bodyPr/>
          <a:lstStyle>
            <a:lvl1pPr marL="0" indent="0">
              <a:defRPr sz="2246"/>
            </a:lvl1pPr>
            <a:lvl2pPr marL="251788" indent="-251788">
              <a:buFont typeface="Symbol" pitchFamily="18" charset="2"/>
              <a:buChar char="-"/>
              <a:defRPr sz="1684"/>
            </a:lvl2pPr>
            <a:lvl3pPr>
              <a:defRPr sz="1404"/>
            </a:lvl3pPr>
            <a:lvl4pPr>
              <a:defRPr sz="1263"/>
            </a:lvl4pPr>
            <a:lvl5pPr>
              <a:defRPr sz="1263"/>
            </a:lvl5pPr>
            <a:lvl6pPr>
              <a:defRPr sz="1263"/>
            </a:lvl6pPr>
            <a:lvl7pPr>
              <a:defRPr sz="1263"/>
            </a:lvl7pPr>
            <a:lvl8pPr>
              <a:defRPr sz="1263"/>
            </a:lvl8pPr>
            <a:lvl9pPr>
              <a:defRPr sz="1263"/>
            </a:lvl9pPr>
          </a:lstStyle>
          <a:p>
            <a:pPr lvl="0"/>
            <a:r>
              <a:rPr lang="de-DE" noProof="0"/>
              <a:t>Textmasterformate durch Klicken bearbeiten</a:t>
            </a:r>
          </a:p>
          <a:p>
            <a:pPr lvl="1"/>
            <a:r>
              <a:rPr lang="de-DE" noProof="0"/>
              <a:t>Zweite Ebene</a:t>
            </a:r>
          </a:p>
        </p:txBody>
      </p:sp>
      <p:sp>
        <p:nvSpPr>
          <p:cNvPr id="8" name="Datumsplatzhalter 7"/>
          <p:cNvSpPr>
            <a:spLocks noGrp="1"/>
          </p:cNvSpPr>
          <p:nvPr>
            <p:ph type="dt" sz="half" idx="10"/>
          </p:nvPr>
        </p:nvSpPr>
        <p:spPr/>
        <p:txBody>
          <a:bodyPr/>
          <a:lstStyle/>
          <a:p>
            <a:fld id="{20304DFA-950C-46B0-AF86-F8139F4CEBEA}" type="datetime1">
              <a:rPr lang="de-DE" baseline="0" noProof="0" smtClean="0">
                <a:solidFill>
                  <a:schemeClr val="tx1"/>
                </a:solidFill>
              </a:rPr>
              <a:t>26.11.2019</a:t>
            </a:fld>
            <a:endParaRPr lang="de-CH" baseline="0" noProof="0" dirty="0">
              <a:solidFill>
                <a:schemeClr val="tx1"/>
              </a:solidFill>
            </a:endParaRPr>
          </a:p>
        </p:txBody>
      </p:sp>
      <p:sp>
        <p:nvSpPr>
          <p:cNvPr id="12" name="Foliennummernplatzhalter 11"/>
          <p:cNvSpPr>
            <a:spLocks noGrp="1"/>
          </p:cNvSpPr>
          <p:nvPr>
            <p:ph type="sldNum" sz="quarter" idx="11"/>
          </p:nvPr>
        </p:nvSpPr>
        <p:spPr/>
        <p:txBody>
          <a:bodyPr/>
          <a:lstStyle/>
          <a:p>
            <a:r>
              <a:rPr lang="de-CH" noProof="0"/>
              <a:t>Seite </a:t>
            </a:r>
            <a:fld id="{9F4ABB4D-1A5F-4891-A32C-FEF94645D90B}" type="slidenum">
              <a:rPr lang="de-CH" noProof="0" smtClean="0"/>
              <a:pPr/>
              <a:t>‹Nr.›</a:t>
            </a:fld>
            <a:endParaRPr lang="de-CH" noProof="0" dirty="0"/>
          </a:p>
        </p:txBody>
      </p:sp>
      <p:sp>
        <p:nvSpPr>
          <p:cNvPr id="13" name="Fußzeilenplatzhalter 12"/>
          <p:cNvSpPr>
            <a:spLocks noGrp="1"/>
          </p:cNvSpPr>
          <p:nvPr>
            <p:ph type="ftr" sz="quarter" idx="12"/>
          </p:nvPr>
        </p:nvSpPr>
        <p:spPr/>
        <p:txBody>
          <a:bodyPr/>
          <a:lstStyle>
            <a:lvl1pPr algn="l">
              <a:defRPr/>
            </a:lvl1pPr>
          </a:lstStyle>
          <a:p>
            <a:endParaRPr lang="en-US" dirty="0"/>
          </a:p>
        </p:txBody>
      </p:sp>
    </p:spTree>
    <p:extLst>
      <p:ext uri="{BB962C8B-B14F-4D97-AF65-F5344CB8AC3E}">
        <p14:creationId xmlns:p14="http://schemas.microsoft.com/office/powerpoint/2010/main" val="412658471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image" Target="../media/image1.png"/><Relationship Id="rId2" Type="http://schemas.openxmlformats.org/officeDocument/2006/relationships/slideLayout" Target="../slideLayouts/slideLayout4.xml"/><Relationship Id="rId16"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dirty="0"/>
              <a:t>Klicken Sie, um das Titelformat zu bearbeiten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dirty="0"/>
              <a:t>Klicken Sie, um die Formate des Vorlagentextes zu bearbeiten</a:t>
            </a:r>
          </a:p>
          <a:p>
            <a:pPr lvl="1"/>
            <a:r>
              <a:rPr lang="de-DE" altLang="de-DE" dirty="0"/>
              <a:t>Zweite Ebene</a:t>
            </a:r>
          </a:p>
          <a:p>
            <a:pPr lvl="2"/>
            <a:r>
              <a:rPr lang="de-DE" altLang="de-DE" dirty="0"/>
              <a:t>Dritte Ebene</a:t>
            </a:r>
          </a:p>
          <a:p>
            <a:pPr lvl="3"/>
            <a:r>
              <a:rPr lang="de-DE" altLang="de-DE" dirty="0"/>
              <a:t>Vierte Ebene</a:t>
            </a:r>
          </a:p>
          <a:p>
            <a:pPr lvl="4"/>
            <a:r>
              <a:rPr lang="de-DE" altLang="de-DE" dirty="0"/>
              <a:t>Fünfte Ebene</a:t>
            </a:r>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Lst>
  <p:hf hdr="0" ftr="0"/>
  <p:txStyles>
    <p:titleStyle>
      <a:lvl1pPr algn="l" rtl="0" eaLnBrk="1" fontAlgn="base" hangingPunct="1">
        <a:spcBef>
          <a:spcPct val="0"/>
        </a:spcBef>
        <a:spcAft>
          <a:spcPct val="0"/>
        </a:spcAft>
        <a:defRPr sz="3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504658" y="169564"/>
            <a:ext cx="8387569" cy="961669"/>
          </a:xfrm>
          <a:prstGeom prst="rect">
            <a:avLst/>
          </a:prstGeom>
        </p:spPr>
        <p:txBody>
          <a:bodyPr vert="horz" lIns="0" tIns="0" rIns="0" bIns="0" rtlCol="0" anchor="t" anchorCtr="0">
            <a:normAutofit/>
          </a:bodyPr>
          <a:lstStyle/>
          <a:p>
            <a:r>
              <a:rPr lang="de-CH" noProof="0" dirty="0"/>
              <a:t>Titelmasterformat durch Klicken bearbeiten</a:t>
            </a:r>
          </a:p>
        </p:txBody>
      </p:sp>
      <p:sp>
        <p:nvSpPr>
          <p:cNvPr id="3" name="Textplatzhalter 2"/>
          <p:cNvSpPr>
            <a:spLocks noGrp="1"/>
          </p:cNvSpPr>
          <p:nvPr>
            <p:ph type="body" idx="1"/>
          </p:nvPr>
        </p:nvSpPr>
        <p:spPr>
          <a:xfrm>
            <a:off x="504658" y="1530944"/>
            <a:ext cx="8387569" cy="4706646"/>
          </a:xfrm>
          <a:prstGeom prst="rect">
            <a:avLst/>
          </a:prstGeom>
        </p:spPr>
        <p:txBody>
          <a:bodyPr vert="horz" lIns="0" tIns="0" rIns="0" bIns="0" rtlCol="0">
            <a:normAutofit/>
          </a:bodyPr>
          <a:lstStyle/>
          <a:p>
            <a:pPr marL="0" marR="0" lvl="0" indent="0" algn="l" defTabSz="641726" rtl="0" eaLnBrk="1" fontAlgn="auto" latinLnBrk="0" hangingPunct="1">
              <a:lnSpc>
                <a:spcPct val="100000"/>
              </a:lnSpc>
              <a:spcBef>
                <a:spcPts val="0"/>
              </a:spcBef>
              <a:spcAft>
                <a:spcPts val="421"/>
              </a:spcAft>
              <a:buClrTx/>
              <a:buSzTx/>
              <a:buFont typeface="Arial" pitchFamily="34" charset="0"/>
              <a:buNone/>
              <a:tabLst/>
              <a:defRPr/>
            </a:pPr>
            <a:r>
              <a:rPr kumimoji="0" lang="de-CH" sz="2807"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Textmasterformate durch Klicken bearbeiten</a:t>
            </a:r>
          </a:p>
          <a:p>
            <a:pPr marL="372112" marR="0" lvl="1" indent="-372112" algn="l" defTabSz="641726" rtl="0" eaLnBrk="1" fontAlgn="auto" latinLnBrk="0" hangingPunct="1">
              <a:lnSpc>
                <a:spcPct val="100000"/>
              </a:lnSpc>
              <a:spcBef>
                <a:spcPts val="0"/>
              </a:spcBef>
              <a:spcAft>
                <a:spcPts val="211"/>
              </a:spcAft>
              <a:buClr>
                <a:schemeClr val="accent1"/>
              </a:buClr>
              <a:buSzTx/>
              <a:buFont typeface="Arial" pitchFamily="34" charset="0"/>
              <a:buChar char="•"/>
              <a:tabLst/>
            </a:pPr>
            <a:r>
              <a:rPr lang="de-DE" noProof="0" dirty="0"/>
              <a:t>Zweite Ebene</a:t>
            </a:r>
          </a:p>
          <a:p>
            <a:pPr marL="633928" marR="0" lvl="2" indent="-252903" algn="l" defTabSz="641726" rtl="0" eaLnBrk="1" fontAlgn="auto" latinLnBrk="0" hangingPunct="1">
              <a:lnSpc>
                <a:spcPct val="100000"/>
              </a:lnSpc>
              <a:spcBef>
                <a:spcPts val="0"/>
              </a:spcBef>
              <a:spcAft>
                <a:spcPts val="211"/>
              </a:spcAft>
              <a:buClr>
                <a:schemeClr val="accent2"/>
              </a:buClr>
              <a:buSzTx/>
              <a:buFont typeface="Arial" pitchFamily="34" charset="0"/>
              <a:buChar char="•"/>
              <a:tabLst/>
            </a:pPr>
            <a:r>
              <a:rPr lang="de-DE" noProof="0" dirty="0"/>
              <a:t>Dritte Ebene</a:t>
            </a:r>
          </a:p>
          <a:p>
            <a:pPr marL="1003811" marR="0" lvl="3" indent="-313065" algn="l" defTabSz="630585" rtl="0" eaLnBrk="1" fontAlgn="auto" latinLnBrk="0" hangingPunct="1">
              <a:lnSpc>
                <a:spcPct val="100000"/>
              </a:lnSpc>
              <a:spcBef>
                <a:spcPts val="0"/>
              </a:spcBef>
              <a:spcAft>
                <a:spcPts val="211"/>
              </a:spcAft>
              <a:buClr>
                <a:srgbClr val="2B350A"/>
              </a:buClr>
              <a:buSzTx/>
              <a:buFont typeface="Arial" pitchFamily="34" charset="0"/>
              <a:buChar char="•"/>
              <a:tabLst/>
            </a:pPr>
            <a:r>
              <a:rPr lang="de-DE" noProof="0" dirty="0"/>
              <a:t>Vierte Ebene</a:t>
            </a:r>
          </a:p>
          <a:p>
            <a:pPr marL="1382608" marR="0" lvl="4" indent="-378797" algn="l" defTabSz="641726" rtl="0" eaLnBrk="1" fontAlgn="auto" latinLnBrk="0" hangingPunct="1">
              <a:lnSpc>
                <a:spcPct val="100000"/>
              </a:lnSpc>
              <a:spcBef>
                <a:spcPts val="0"/>
              </a:spcBef>
              <a:spcAft>
                <a:spcPts val="211"/>
              </a:spcAft>
              <a:buClr>
                <a:schemeClr val="accent1"/>
              </a:buClr>
              <a:buSzTx/>
              <a:buFont typeface="Arial" pitchFamily="34" charset="0"/>
              <a:buChar char="•"/>
              <a:tabLst/>
            </a:pPr>
            <a:r>
              <a:rPr lang="de-DE" noProof="0" dirty="0"/>
              <a:t>Fünfte Ebene</a:t>
            </a:r>
            <a:endParaRPr lang="de-CH" noProof="0" dirty="0"/>
          </a:p>
        </p:txBody>
      </p:sp>
      <p:sp>
        <p:nvSpPr>
          <p:cNvPr id="4" name="Datumsplatzhalter 3"/>
          <p:cNvSpPr>
            <a:spLocks noGrp="1"/>
          </p:cNvSpPr>
          <p:nvPr>
            <p:ph type="dt" sz="half" idx="2"/>
          </p:nvPr>
        </p:nvSpPr>
        <p:spPr>
          <a:xfrm>
            <a:off x="504659" y="6338015"/>
            <a:ext cx="2046065" cy="126521"/>
          </a:xfrm>
          <a:prstGeom prst="rect">
            <a:avLst/>
          </a:prstGeom>
        </p:spPr>
        <p:txBody>
          <a:bodyPr vert="horz" lIns="0" tIns="0" rIns="0" bIns="0" rtlCol="0" anchor="t" anchorCtr="0"/>
          <a:lstStyle>
            <a:lvl1pPr algn="l">
              <a:lnSpc>
                <a:spcPts val="1193"/>
              </a:lnSpc>
              <a:defRPr sz="983" b="0">
                <a:solidFill>
                  <a:schemeClr val="tx1">
                    <a:tint val="75000"/>
                  </a:schemeClr>
                </a:solidFill>
                <a:latin typeface="Arial" pitchFamily="34" charset="0"/>
                <a:cs typeface="Arial" pitchFamily="34" charset="0"/>
              </a:defRPr>
            </a:lvl1pPr>
          </a:lstStyle>
          <a:p>
            <a:fld id="{25FF5825-FC55-4A8A-8995-63E82CF2DEC0}" type="datetime1">
              <a:rPr lang="de-DE" smtClean="0">
                <a:solidFill>
                  <a:schemeClr val="tx1"/>
                </a:solidFill>
              </a:rPr>
              <a:t>26.11.2019</a:t>
            </a:fld>
            <a:endParaRPr lang="de-CH" dirty="0">
              <a:solidFill>
                <a:schemeClr val="tx1"/>
              </a:solidFill>
            </a:endParaRPr>
          </a:p>
        </p:txBody>
      </p:sp>
      <p:sp>
        <p:nvSpPr>
          <p:cNvPr id="5" name="Fußzeilenplatzhalter 4"/>
          <p:cNvSpPr>
            <a:spLocks noGrp="1"/>
          </p:cNvSpPr>
          <p:nvPr>
            <p:ph type="ftr" sz="quarter" idx="3"/>
          </p:nvPr>
        </p:nvSpPr>
        <p:spPr>
          <a:xfrm>
            <a:off x="4773642" y="6508781"/>
            <a:ext cx="3641834" cy="187421"/>
          </a:xfrm>
          <a:prstGeom prst="rect">
            <a:avLst/>
          </a:prstGeom>
        </p:spPr>
        <p:txBody>
          <a:bodyPr vert="horz" lIns="0" tIns="0" rIns="0" bIns="0" rtlCol="0" anchor="t" anchorCtr="0"/>
          <a:lstStyle>
            <a:lvl1pPr algn="l">
              <a:lnSpc>
                <a:spcPts val="1193"/>
              </a:lnSpc>
              <a:defRPr sz="983" b="1" baseline="0">
                <a:solidFill>
                  <a:schemeClr val="tx1"/>
                </a:solidFill>
                <a:latin typeface="Arial" pitchFamily="34" charset="0"/>
                <a:cs typeface="Arial" pitchFamily="34" charset="0"/>
              </a:defRPr>
            </a:lvl1pPr>
          </a:lstStyle>
          <a:p>
            <a:endParaRPr lang="en-US" dirty="0"/>
          </a:p>
        </p:txBody>
      </p:sp>
      <p:sp>
        <p:nvSpPr>
          <p:cNvPr id="7" name="Foliennummernplatzhalter 8"/>
          <p:cNvSpPr>
            <a:spLocks noGrp="1"/>
          </p:cNvSpPr>
          <p:nvPr>
            <p:ph type="sldNum" sz="quarter" idx="4"/>
          </p:nvPr>
        </p:nvSpPr>
        <p:spPr>
          <a:xfrm>
            <a:off x="504659" y="6490887"/>
            <a:ext cx="2046065" cy="126521"/>
          </a:xfrm>
          <a:prstGeom prst="rect">
            <a:avLst/>
          </a:prstGeom>
        </p:spPr>
        <p:txBody>
          <a:bodyPr lIns="0" tIns="0" rIns="0" bIns="0"/>
          <a:lstStyle>
            <a:lvl1pPr>
              <a:defRPr sz="983" b="0" baseline="0">
                <a:latin typeface="Arial" pitchFamily="34" charset="0"/>
              </a:defRPr>
            </a:lvl1pPr>
          </a:lstStyle>
          <a:p>
            <a:r>
              <a:rPr lang="de-CH" noProof="0" dirty="0"/>
              <a:t>Seite </a:t>
            </a:r>
            <a:fld id="{9F4ABB4D-1A5F-4891-A32C-FEF94645D90B}" type="slidenum">
              <a:rPr lang="de-CH" noProof="0" smtClean="0"/>
              <a:pPr/>
              <a:t>‹Nr.›</a:t>
            </a:fld>
            <a:endParaRPr lang="de-CH" noProof="0" dirty="0"/>
          </a:p>
        </p:txBody>
      </p:sp>
      <p:pic>
        <p:nvPicPr>
          <p:cNvPr id="9" name="Grafik 8" descr="sg_sw.png"/>
          <p:cNvPicPr>
            <a:picLocks noChangeAspect="1"/>
          </p:cNvPicPr>
          <p:nvPr/>
        </p:nvPicPr>
        <p:blipFill>
          <a:blip r:embed="rId17" cstate="print"/>
          <a:stretch>
            <a:fillRect/>
          </a:stretch>
        </p:blipFill>
        <p:spPr>
          <a:xfrm>
            <a:off x="8578965" y="6364795"/>
            <a:ext cx="313263" cy="394391"/>
          </a:xfrm>
          <a:prstGeom prst="rect">
            <a:avLst/>
          </a:prstGeom>
        </p:spPr>
      </p:pic>
      <p:sp>
        <p:nvSpPr>
          <p:cNvPr id="8" name="Textfeld 7"/>
          <p:cNvSpPr txBox="1"/>
          <p:nvPr/>
        </p:nvSpPr>
        <p:spPr>
          <a:xfrm>
            <a:off x="4773641" y="6329128"/>
            <a:ext cx="3641833" cy="151260"/>
          </a:xfrm>
          <a:prstGeom prst="rect">
            <a:avLst/>
          </a:prstGeom>
          <a:noFill/>
        </p:spPr>
        <p:txBody>
          <a:bodyPr wrap="square" lIns="0" tIns="0" rIns="0" bIns="0" rtlCol="0">
            <a:spAutoFit/>
          </a:bodyPr>
          <a:lstStyle/>
          <a:p>
            <a:r>
              <a:rPr lang="de-CH" sz="983" b="1" baseline="0" noProof="0" dirty="0">
                <a:latin typeface="Arial" pitchFamily="34" charset="0"/>
              </a:rPr>
              <a:t>Kanton St.Gallen</a:t>
            </a:r>
          </a:p>
        </p:txBody>
      </p:sp>
    </p:spTree>
    <p:extLst>
      <p:ext uri="{BB962C8B-B14F-4D97-AF65-F5344CB8AC3E}">
        <p14:creationId xmlns:p14="http://schemas.microsoft.com/office/powerpoint/2010/main" val="1849474813"/>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Lst>
  <p:hf hdr="0" ftr="0"/>
  <p:txStyles>
    <p:titleStyle>
      <a:lvl1pPr algn="l" defTabSz="641726" rtl="0" eaLnBrk="1" latinLnBrk="0" hangingPunct="1">
        <a:spcBef>
          <a:spcPct val="0"/>
        </a:spcBef>
        <a:buNone/>
        <a:defRPr sz="2807" b="1" kern="1200" baseline="0">
          <a:solidFill>
            <a:schemeClr val="tx1"/>
          </a:solidFill>
          <a:latin typeface="Arial" pitchFamily="34" charset="0"/>
          <a:ea typeface="+mj-ea"/>
          <a:cs typeface="Arial" pitchFamily="34" charset="0"/>
        </a:defRPr>
      </a:lvl1pPr>
    </p:titleStyle>
    <p:bodyStyle>
      <a:lvl1pPr marL="0" marR="0" indent="0" algn="l" defTabSz="641726" rtl="0" eaLnBrk="1" fontAlgn="auto" latinLnBrk="0" hangingPunct="1">
        <a:lnSpc>
          <a:spcPct val="100000"/>
        </a:lnSpc>
        <a:spcBef>
          <a:spcPts val="0"/>
        </a:spcBef>
        <a:spcAft>
          <a:spcPts val="421"/>
        </a:spcAft>
        <a:buClrTx/>
        <a:buSzTx/>
        <a:buFont typeface="Arial" pitchFamily="34" charset="0"/>
        <a:buNone/>
        <a:tabLst/>
        <a:defRPr sz="2807" kern="1200" baseline="0">
          <a:solidFill>
            <a:schemeClr val="tx1"/>
          </a:solidFill>
          <a:latin typeface="Arial" pitchFamily="34" charset="0"/>
          <a:ea typeface="+mn-ea"/>
          <a:cs typeface="Arial" pitchFamily="34" charset="0"/>
        </a:defRPr>
      </a:lvl1pPr>
      <a:lvl2pPr marL="0" marR="0" indent="252648" algn="l" defTabSz="641726" rtl="0" eaLnBrk="1" fontAlgn="auto" latinLnBrk="0" hangingPunct="1">
        <a:lnSpc>
          <a:spcPct val="100000"/>
        </a:lnSpc>
        <a:spcBef>
          <a:spcPts val="0"/>
        </a:spcBef>
        <a:spcAft>
          <a:spcPts val="211"/>
        </a:spcAft>
        <a:buClrTx/>
        <a:buSzTx/>
        <a:buFont typeface="Symbol" pitchFamily="18" charset="2"/>
        <a:buChar char="-"/>
        <a:tabLst/>
        <a:defRPr lang="de-DE" sz="2807" b="0" kern="1200" baseline="0" noProof="0" dirty="0" smtClean="0">
          <a:solidFill>
            <a:schemeClr val="tx1"/>
          </a:solidFill>
          <a:latin typeface="Arial" pitchFamily="34" charset="0"/>
          <a:ea typeface="+mn-ea"/>
          <a:cs typeface="Arial" pitchFamily="34" charset="0"/>
        </a:defRPr>
      </a:lvl2pPr>
      <a:lvl3pPr marL="378797" marR="0" indent="-194969" algn="l" defTabSz="641726" rtl="0" eaLnBrk="1" fontAlgn="auto" latinLnBrk="0" hangingPunct="1">
        <a:lnSpc>
          <a:spcPct val="100000"/>
        </a:lnSpc>
        <a:spcBef>
          <a:spcPts val="0"/>
        </a:spcBef>
        <a:spcAft>
          <a:spcPts val="211"/>
        </a:spcAft>
        <a:buClrTx/>
        <a:buSzTx/>
        <a:buFont typeface="Symbol" pitchFamily="18" charset="2"/>
        <a:buChar char="-"/>
        <a:tabLst/>
        <a:defRPr lang="de-DE" sz="2246" kern="1200" noProof="0" dirty="0" smtClean="0">
          <a:solidFill>
            <a:schemeClr val="tx1"/>
          </a:solidFill>
          <a:latin typeface="Arial" pitchFamily="34" charset="0"/>
          <a:ea typeface="+mn-ea"/>
          <a:cs typeface="Arial" pitchFamily="34" charset="0"/>
        </a:defRPr>
      </a:lvl3pPr>
      <a:lvl4pPr marL="568195" marR="0" indent="314178" algn="l" defTabSz="641726" rtl="0" eaLnBrk="1" fontAlgn="auto" latinLnBrk="0" hangingPunct="1">
        <a:lnSpc>
          <a:spcPct val="100000"/>
        </a:lnSpc>
        <a:spcBef>
          <a:spcPts val="0"/>
        </a:spcBef>
        <a:spcAft>
          <a:spcPts val="0"/>
        </a:spcAft>
        <a:buClrTx/>
        <a:buSzTx/>
        <a:buFont typeface="Symbol" pitchFamily="18" charset="2"/>
        <a:buChar char="-"/>
        <a:tabLst/>
        <a:defRPr lang="de-DE" sz="1965" kern="1200" baseline="0" noProof="0" dirty="0" smtClean="0">
          <a:solidFill>
            <a:schemeClr val="tx1"/>
          </a:solidFill>
          <a:latin typeface="Arial" pitchFamily="34" charset="0"/>
          <a:ea typeface="+mn-ea"/>
          <a:cs typeface="Arial" pitchFamily="34" charset="0"/>
        </a:defRPr>
      </a:lvl4pPr>
      <a:lvl5pPr marL="1135276" marR="0" indent="127008" algn="l" defTabSz="641726" rtl="0" eaLnBrk="1" fontAlgn="auto" latinLnBrk="0" hangingPunct="1">
        <a:lnSpc>
          <a:spcPct val="100000"/>
        </a:lnSpc>
        <a:spcBef>
          <a:spcPts val="0"/>
        </a:spcBef>
        <a:spcAft>
          <a:spcPts val="0"/>
        </a:spcAft>
        <a:buClrTx/>
        <a:buSzTx/>
        <a:buFont typeface="Symbol" pitchFamily="18" charset="2"/>
        <a:buChar char="-"/>
        <a:tabLst/>
        <a:defRPr lang="de-CH" sz="1684" kern="1200" noProof="0" dirty="0">
          <a:solidFill>
            <a:schemeClr val="tx1"/>
          </a:solidFill>
          <a:latin typeface="Arial" pitchFamily="34" charset="0"/>
          <a:ea typeface="+mn-ea"/>
          <a:cs typeface="Arial" pitchFamily="34" charset="0"/>
        </a:defRPr>
      </a:lvl5pPr>
      <a:lvl6pPr marL="1764746" indent="-160431" algn="l" defTabSz="641726" rtl="0" eaLnBrk="1" latinLnBrk="0" hangingPunct="1">
        <a:spcBef>
          <a:spcPct val="20000"/>
        </a:spcBef>
        <a:buFont typeface="Arial" pitchFamily="34" charset="0"/>
        <a:buChar char="•"/>
        <a:defRPr sz="1404" kern="1200">
          <a:solidFill>
            <a:schemeClr val="tx1"/>
          </a:solidFill>
          <a:latin typeface="+mn-lt"/>
          <a:ea typeface="+mn-ea"/>
          <a:cs typeface="+mn-cs"/>
        </a:defRPr>
      </a:lvl6pPr>
      <a:lvl7pPr marL="2085609" indent="-160431" algn="l" defTabSz="641726" rtl="0" eaLnBrk="1" latinLnBrk="0" hangingPunct="1">
        <a:spcBef>
          <a:spcPct val="20000"/>
        </a:spcBef>
        <a:buFont typeface="Arial" pitchFamily="34" charset="0"/>
        <a:buChar char="•"/>
        <a:defRPr sz="1404" kern="1200">
          <a:solidFill>
            <a:schemeClr val="tx1"/>
          </a:solidFill>
          <a:latin typeface="+mn-lt"/>
          <a:ea typeface="+mn-ea"/>
          <a:cs typeface="+mn-cs"/>
        </a:defRPr>
      </a:lvl7pPr>
      <a:lvl8pPr marL="2406472" indent="-160431" algn="l" defTabSz="641726" rtl="0" eaLnBrk="1" latinLnBrk="0" hangingPunct="1">
        <a:spcBef>
          <a:spcPct val="20000"/>
        </a:spcBef>
        <a:buFont typeface="Arial" pitchFamily="34" charset="0"/>
        <a:buChar char="•"/>
        <a:defRPr sz="1404" kern="1200">
          <a:solidFill>
            <a:schemeClr val="tx1"/>
          </a:solidFill>
          <a:latin typeface="+mn-lt"/>
          <a:ea typeface="+mn-ea"/>
          <a:cs typeface="+mn-cs"/>
        </a:defRPr>
      </a:lvl8pPr>
      <a:lvl9pPr marL="2727335" indent="-160431" algn="l" defTabSz="641726" rtl="0" eaLnBrk="1" latinLnBrk="0" hangingPunct="1">
        <a:spcBef>
          <a:spcPct val="20000"/>
        </a:spcBef>
        <a:buFont typeface="Arial" pitchFamily="34" charset="0"/>
        <a:buChar char="•"/>
        <a:defRPr sz="1404" kern="1200">
          <a:solidFill>
            <a:schemeClr val="tx1"/>
          </a:solidFill>
          <a:latin typeface="+mn-lt"/>
          <a:ea typeface="+mn-ea"/>
          <a:cs typeface="+mn-cs"/>
        </a:defRPr>
      </a:lvl9pPr>
    </p:bodyStyle>
    <p:otherStyle>
      <a:defPPr>
        <a:defRPr lang="de-CH"/>
      </a:defPPr>
      <a:lvl1pPr marL="0" algn="l" defTabSz="641726" rtl="0" eaLnBrk="1" latinLnBrk="0" hangingPunct="1">
        <a:defRPr sz="1263" kern="1200">
          <a:solidFill>
            <a:schemeClr val="tx1"/>
          </a:solidFill>
          <a:latin typeface="+mn-lt"/>
          <a:ea typeface="+mn-ea"/>
          <a:cs typeface="+mn-cs"/>
        </a:defRPr>
      </a:lvl1pPr>
      <a:lvl2pPr marL="320863" algn="l" defTabSz="641726" rtl="0" eaLnBrk="1" latinLnBrk="0" hangingPunct="1">
        <a:defRPr sz="1263" kern="1200">
          <a:solidFill>
            <a:schemeClr val="tx1"/>
          </a:solidFill>
          <a:latin typeface="+mn-lt"/>
          <a:ea typeface="+mn-ea"/>
          <a:cs typeface="+mn-cs"/>
        </a:defRPr>
      </a:lvl2pPr>
      <a:lvl3pPr marL="641726" algn="l" defTabSz="641726" rtl="0" eaLnBrk="1" latinLnBrk="0" hangingPunct="1">
        <a:defRPr sz="1263" kern="1200">
          <a:solidFill>
            <a:schemeClr val="tx1"/>
          </a:solidFill>
          <a:latin typeface="+mn-lt"/>
          <a:ea typeface="+mn-ea"/>
          <a:cs typeface="+mn-cs"/>
        </a:defRPr>
      </a:lvl3pPr>
      <a:lvl4pPr marL="962589" algn="l" defTabSz="641726" rtl="0" eaLnBrk="1" latinLnBrk="0" hangingPunct="1">
        <a:defRPr sz="1263" kern="1200">
          <a:solidFill>
            <a:schemeClr val="tx1"/>
          </a:solidFill>
          <a:latin typeface="+mn-lt"/>
          <a:ea typeface="+mn-ea"/>
          <a:cs typeface="+mn-cs"/>
        </a:defRPr>
      </a:lvl4pPr>
      <a:lvl5pPr marL="1283452" algn="l" defTabSz="641726" rtl="0" eaLnBrk="1" latinLnBrk="0" hangingPunct="1">
        <a:defRPr sz="1263" kern="1200">
          <a:solidFill>
            <a:schemeClr val="tx1"/>
          </a:solidFill>
          <a:latin typeface="+mn-lt"/>
          <a:ea typeface="+mn-ea"/>
          <a:cs typeface="+mn-cs"/>
        </a:defRPr>
      </a:lvl5pPr>
      <a:lvl6pPr marL="1604315" algn="l" defTabSz="641726" rtl="0" eaLnBrk="1" latinLnBrk="0" hangingPunct="1">
        <a:defRPr sz="1263" kern="1200">
          <a:solidFill>
            <a:schemeClr val="tx1"/>
          </a:solidFill>
          <a:latin typeface="+mn-lt"/>
          <a:ea typeface="+mn-ea"/>
          <a:cs typeface="+mn-cs"/>
        </a:defRPr>
      </a:lvl6pPr>
      <a:lvl7pPr marL="1925178" algn="l" defTabSz="641726" rtl="0" eaLnBrk="1" latinLnBrk="0" hangingPunct="1">
        <a:defRPr sz="1263" kern="1200">
          <a:solidFill>
            <a:schemeClr val="tx1"/>
          </a:solidFill>
          <a:latin typeface="+mn-lt"/>
          <a:ea typeface="+mn-ea"/>
          <a:cs typeface="+mn-cs"/>
        </a:defRPr>
      </a:lvl7pPr>
      <a:lvl8pPr marL="2246041" algn="l" defTabSz="641726" rtl="0" eaLnBrk="1" latinLnBrk="0" hangingPunct="1">
        <a:defRPr sz="1263" kern="1200">
          <a:solidFill>
            <a:schemeClr val="tx1"/>
          </a:solidFill>
          <a:latin typeface="+mn-lt"/>
          <a:ea typeface="+mn-ea"/>
          <a:cs typeface="+mn-cs"/>
        </a:defRPr>
      </a:lvl8pPr>
      <a:lvl9pPr marL="2566904" algn="l" defTabSz="641726" rtl="0" eaLnBrk="1" latinLnBrk="0" hangingPunct="1">
        <a:defRPr sz="12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p:cNvSpPr>
            <a:spLocks noGrp="1"/>
          </p:cNvSpPr>
          <p:nvPr>
            <p:ph type="ctrTitle"/>
          </p:nvPr>
        </p:nvSpPr>
        <p:spPr>
          <a:xfrm>
            <a:off x="504659" y="1888290"/>
            <a:ext cx="8210959" cy="1540709"/>
          </a:xfrm>
        </p:spPr>
        <p:txBody>
          <a:bodyPr>
            <a:normAutofit/>
          </a:bodyPr>
          <a:lstStyle/>
          <a:p>
            <a:r>
              <a:rPr lang="de-CH" sz="3088" dirty="0"/>
              <a:t>Unternehmenssteuerreform – </a:t>
            </a:r>
            <a:br>
              <a:rPr lang="de-CH" sz="3088" dirty="0"/>
            </a:br>
            <a:r>
              <a:rPr lang="de-CH" sz="3088" dirty="0"/>
              <a:t>Die Bundesvorlage (STAF) und ihre Umsetzung im Kanton St.Gallen</a:t>
            </a:r>
          </a:p>
        </p:txBody>
      </p:sp>
      <p:sp>
        <p:nvSpPr>
          <p:cNvPr id="10" name="Untertitel 9"/>
          <p:cNvSpPr>
            <a:spLocks noGrp="1"/>
          </p:cNvSpPr>
          <p:nvPr>
            <p:ph type="subTitle" idx="1"/>
          </p:nvPr>
        </p:nvSpPr>
        <p:spPr>
          <a:xfrm>
            <a:off x="504659" y="3050230"/>
            <a:ext cx="7806705" cy="2804303"/>
          </a:xfrm>
        </p:spPr>
        <p:txBody>
          <a:bodyPr>
            <a:normAutofit/>
          </a:bodyPr>
          <a:lstStyle/>
          <a:p>
            <a:endParaRPr lang="de-CH" dirty="0"/>
          </a:p>
          <a:p>
            <a:endParaRPr lang="de-CH" sz="2246" b="1" dirty="0"/>
          </a:p>
          <a:p>
            <a:endParaRPr lang="de-CH" sz="2246" b="1" dirty="0"/>
          </a:p>
          <a:p>
            <a:endParaRPr lang="de-CH" sz="2246" b="1" dirty="0"/>
          </a:p>
          <a:p>
            <a:endParaRPr lang="de-CH" sz="2246" b="1" dirty="0"/>
          </a:p>
          <a:p>
            <a:endParaRPr lang="de-CH" sz="561" dirty="0"/>
          </a:p>
          <a:p>
            <a:endParaRPr lang="de-CH" dirty="0"/>
          </a:p>
          <a:p>
            <a:r>
              <a:rPr lang="de-CH" dirty="0"/>
              <a:t>Henk Fenners, Leiter Rechtsabteilung Kantonales Steueramt</a:t>
            </a:r>
          </a:p>
        </p:txBody>
      </p:sp>
    </p:spTree>
    <p:extLst>
      <p:ext uri="{BB962C8B-B14F-4D97-AF65-F5344CB8AC3E}">
        <p14:creationId xmlns:p14="http://schemas.microsoft.com/office/powerpoint/2010/main" val="626005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Grafik 10"/>
          <p:cNvPicPr>
            <a:picLocks noChangeAspect="1"/>
          </p:cNvPicPr>
          <p:nvPr/>
        </p:nvPicPr>
        <p:blipFill rotWithShape="1">
          <a:blip r:embed="rId2"/>
          <a:srcRect t="13690"/>
          <a:stretch/>
        </p:blipFill>
        <p:spPr>
          <a:xfrm>
            <a:off x="735851" y="2757005"/>
            <a:ext cx="7292533" cy="4054090"/>
          </a:xfrm>
          <a:prstGeom prst="rect">
            <a:avLst/>
          </a:prstGeom>
        </p:spPr>
      </p:pic>
      <p:sp>
        <p:nvSpPr>
          <p:cNvPr id="2" name="Titel 1"/>
          <p:cNvSpPr>
            <a:spLocks noGrp="1"/>
          </p:cNvSpPr>
          <p:nvPr>
            <p:ph type="title"/>
          </p:nvPr>
        </p:nvSpPr>
        <p:spPr/>
        <p:txBody>
          <a:bodyPr/>
          <a:lstStyle/>
          <a:p>
            <a:r>
              <a:rPr lang="de-CH" dirty="0"/>
              <a:t>Unternehmensbesteuerung heute (II)</a:t>
            </a:r>
          </a:p>
        </p:txBody>
      </p:sp>
      <p:sp>
        <p:nvSpPr>
          <p:cNvPr id="3" name="Inhaltsplatzhalter 2"/>
          <p:cNvSpPr>
            <a:spLocks noGrp="1"/>
          </p:cNvSpPr>
          <p:nvPr>
            <p:ph idx="1"/>
          </p:nvPr>
        </p:nvSpPr>
        <p:spPr>
          <a:xfrm>
            <a:off x="685800" y="1981200"/>
            <a:ext cx="7943260" cy="4114800"/>
          </a:xfrm>
        </p:spPr>
        <p:txBody>
          <a:bodyPr/>
          <a:lstStyle/>
          <a:p>
            <a:pPr marL="0" indent="0">
              <a:spcBef>
                <a:spcPts val="0"/>
              </a:spcBef>
              <a:spcAft>
                <a:spcPts val="0"/>
              </a:spcAft>
              <a:buNone/>
              <a:defRPr/>
            </a:pPr>
            <a:r>
              <a:rPr lang="de-CH" sz="2000" dirty="0"/>
              <a:t>Unternehmenssteuererträge der direkten Bundessteuer, klassiert nach Stufen des Reingewinns (AG und GmbH) 2014</a:t>
            </a:r>
          </a:p>
        </p:txBody>
      </p:sp>
      <p:sp>
        <p:nvSpPr>
          <p:cNvPr id="4" name="Foliennummernplatzhalter 3"/>
          <p:cNvSpPr>
            <a:spLocks noGrp="1"/>
          </p:cNvSpPr>
          <p:nvPr>
            <p:ph type="sldNum" sz="quarter" idx="12"/>
          </p:nvPr>
        </p:nvSpPr>
        <p:spPr/>
        <p:txBody>
          <a:bodyPr/>
          <a:lstStyle/>
          <a:p>
            <a:fld id="{6C6AE60A-B69C-4790-82F7-3882EDF23186}" type="slidenum">
              <a:rPr lang="de-DE" smtClean="0"/>
              <a:pPr/>
              <a:t>10</a:t>
            </a:fld>
            <a:endParaRPr lang="de-DE" dirty="0"/>
          </a:p>
        </p:txBody>
      </p:sp>
      <p:sp>
        <p:nvSpPr>
          <p:cNvPr id="5" name="Textplatzhalter 4"/>
          <p:cNvSpPr>
            <a:spLocks noGrp="1"/>
          </p:cNvSpPr>
          <p:nvPr>
            <p:ph type="body" sz="quarter" idx="13"/>
          </p:nvPr>
        </p:nvSpPr>
        <p:spPr/>
        <p:txBody>
          <a:bodyPr/>
          <a:lstStyle/>
          <a:p>
            <a:r>
              <a:rPr lang="de-CH" dirty="0"/>
              <a:t>1. Ausgangslage</a:t>
            </a:r>
          </a:p>
        </p:txBody>
      </p:sp>
      <p:sp>
        <p:nvSpPr>
          <p:cNvPr id="8" name="Textfeld 7"/>
          <p:cNvSpPr txBox="1"/>
          <p:nvPr/>
        </p:nvSpPr>
        <p:spPr>
          <a:xfrm>
            <a:off x="6804248" y="6039945"/>
            <a:ext cx="1728051" cy="400110"/>
          </a:xfrm>
          <a:prstGeom prst="rect">
            <a:avLst/>
          </a:prstGeom>
          <a:noFill/>
        </p:spPr>
        <p:txBody>
          <a:bodyPr wrap="square" rtlCol="0">
            <a:spAutoFit/>
          </a:bodyPr>
          <a:lstStyle/>
          <a:p>
            <a:r>
              <a:rPr lang="de-CH" sz="1000" dirty="0"/>
              <a:t>Quelle: Statistik ESTV</a:t>
            </a:r>
            <a:br>
              <a:rPr lang="de-CH" sz="1000" dirty="0"/>
            </a:br>
            <a:r>
              <a:rPr lang="de-CH" sz="1000" dirty="0"/>
              <a:t>direkte Bundessteuer</a:t>
            </a:r>
          </a:p>
        </p:txBody>
      </p:sp>
      <p:sp>
        <p:nvSpPr>
          <p:cNvPr id="12" name="Textfeld 11"/>
          <p:cNvSpPr txBox="1"/>
          <p:nvPr/>
        </p:nvSpPr>
        <p:spPr>
          <a:xfrm>
            <a:off x="2267744" y="5199003"/>
            <a:ext cx="504056" cy="246221"/>
          </a:xfrm>
          <a:prstGeom prst="rect">
            <a:avLst/>
          </a:prstGeom>
          <a:noFill/>
        </p:spPr>
        <p:txBody>
          <a:bodyPr wrap="square" rtlCol="0">
            <a:spAutoFit/>
          </a:bodyPr>
          <a:lstStyle/>
          <a:p>
            <a:r>
              <a:rPr lang="de-CH" sz="950" dirty="0"/>
              <a:t>52%</a:t>
            </a:r>
          </a:p>
        </p:txBody>
      </p:sp>
    </p:spTree>
    <p:extLst>
      <p:ext uri="{BB962C8B-B14F-4D97-AF65-F5344CB8AC3E}">
        <p14:creationId xmlns:p14="http://schemas.microsoft.com/office/powerpoint/2010/main" val="581266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p:cNvPicPr>
            <a:picLocks noChangeAspect="1"/>
          </p:cNvPicPr>
          <p:nvPr/>
        </p:nvPicPr>
        <p:blipFill rotWithShape="1">
          <a:blip r:embed="rId2"/>
          <a:srcRect t="11525"/>
          <a:stretch/>
        </p:blipFill>
        <p:spPr>
          <a:xfrm>
            <a:off x="467544" y="2508268"/>
            <a:ext cx="7632848" cy="4349732"/>
          </a:xfrm>
          <a:prstGeom prst="rect">
            <a:avLst/>
          </a:prstGeom>
        </p:spPr>
      </p:pic>
      <p:sp>
        <p:nvSpPr>
          <p:cNvPr id="2" name="Titel 1"/>
          <p:cNvSpPr>
            <a:spLocks noGrp="1"/>
          </p:cNvSpPr>
          <p:nvPr>
            <p:ph type="title"/>
          </p:nvPr>
        </p:nvSpPr>
        <p:spPr/>
        <p:txBody>
          <a:bodyPr/>
          <a:lstStyle/>
          <a:p>
            <a:r>
              <a:rPr lang="de-CH" dirty="0"/>
              <a:t>Unternehmensbesteuerung heute (III)</a:t>
            </a:r>
          </a:p>
        </p:txBody>
      </p:sp>
      <p:sp>
        <p:nvSpPr>
          <p:cNvPr id="3" name="Inhaltsplatzhalter 2"/>
          <p:cNvSpPr>
            <a:spLocks noGrp="1"/>
          </p:cNvSpPr>
          <p:nvPr>
            <p:ph idx="1"/>
          </p:nvPr>
        </p:nvSpPr>
        <p:spPr>
          <a:xfrm>
            <a:off x="685800" y="1772816"/>
            <a:ext cx="7772400" cy="4114800"/>
          </a:xfrm>
        </p:spPr>
        <p:txBody>
          <a:bodyPr/>
          <a:lstStyle/>
          <a:p>
            <a:pPr marL="0" indent="0">
              <a:spcBef>
                <a:spcPts val="0"/>
              </a:spcBef>
              <a:spcAft>
                <a:spcPts val="0"/>
              </a:spcAft>
              <a:buNone/>
              <a:defRPr/>
            </a:pPr>
            <a:r>
              <a:rPr lang="de-CH" sz="2000" dirty="0"/>
              <a:t>Unternehmenssteuererträge (Bund, Kantone, Gemeinden) im Vergleich zur gesamtwirtschaftlichen Entwicklung</a:t>
            </a:r>
          </a:p>
        </p:txBody>
      </p:sp>
      <p:sp>
        <p:nvSpPr>
          <p:cNvPr id="4" name="Foliennummernplatzhalter 3"/>
          <p:cNvSpPr>
            <a:spLocks noGrp="1"/>
          </p:cNvSpPr>
          <p:nvPr>
            <p:ph type="sldNum" sz="quarter" idx="12"/>
          </p:nvPr>
        </p:nvSpPr>
        <p:spPr/>
        <p:txBody>
          <a:bodyPr/>
          <a:lstStyle/>
          <a:p>
            <a:fld id="{6C6AE60A-B69C-4790-82F7-3882EDF23186}" type="slidenum">
              <a:rPr lang="de-DE" smtClean="0"/>
              <a:pPr/>
              <a:t>11</a:t>
            </a:fld>
            <a:endParaRPr lang="de-DE" dirty="0"/>
          </a:p>
        </p:txBody>
      </p:sp>
      <p:sp>
        <p:nvSpPr>
          <p:cNvPr id="5" name="Textplatzhalter 4"/>
          <p:cNvSpPr>
            <a:spLocks noGrp="1"/>
          </p:cNvSpPr>
          <p:nvPr>
            <p:ph type="body" sz="quarter" idx="13"/>
          </p:nvPr>
        </p:nvSpPr>
        <p:spPr/>
        <p:txBody>
          <a:bodyPr/>
          <a:lstStyle/>
          <a:p>
            <a:r>
              <a:rPr lang="de-CH" dirty="0"/>
              <a:t>1. Ausgangslage</a:t>
            </a:r>
          </a:p>
        </p:txBody>
      </p:sp>
      <p:sp>
        <p:nvSpPr>
          <p:cNvPr id="8" name="Textfeld 7"/>
          <p:cNvSpPr txBox="1"/>
          <p:nvPr/>
        </p:nvSpPr>
        <p:spPr>
          <a:xfrm>
            <a:off x="5724128" y="5912748"/>
            <a:ext cx="2160239" cy="246221"/>
          </a:xfrm>
          <a:prstGeom prst="rect">
            <a:avLst/>
          </a:prstGeom>
          <a:noFill/>
        </p:spPr>
        <p:txBody>
          <a:bodyPr wrap="square" rtlCol="0">
            <a:spAutoFit/>
          </a:bodyPr>
          <a:lstStyle/>
          <a:p>
            <a:r>
              <a:rPr lang="de-CH" sz="1000" dirty="0"/>
              <a:t>Quelle: Daten Finanzstatistik EFV</a:t>
            </a:r>
          </a:p>
        </p:txBody>
      </p:sp>
    </p:spTree>
    <p:extLst>
      <p:ext uri="{BB962C8B-B14F-4D97-AF65-F5344CB8AC3E}">
        <p14:creationId xmlns:p14="http://schemas.microsoft.com/office/powerpoint/2010/main" val="2248049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Unternehmensbesteuerung heute (IV)</a:t>
            </a:r>
          </a:p>
        </p:txBody>
      </p:sp>
      <p:sp>
        <p:nvSpPr>
          <p:cNvPr id="4" name="Foliennummernplatzhalter 3"/>
          <p:cNvSpPr>
            <a:spLocks noGrp="1"/>
          </p:cNvSpPr>
          <p:nvPr>
            <p:ph type="sldNum" sz="quarter" idx="12"/>
          </p:nvPr>
        </p:nvSpPr>
        <p:spPr/>
        <p:txBody>
          <a:bodyPr/>
          <a:lstStyle/>
          <a:p>
            <a:fld id="{6C6AE60A-B69C-4790-82F7-3882EDF23186}" type="slidenum">
              <a:rPr lang="de-DE" smtClean="0"/>
              <a:pPr/>
              <a:t>12</a:t>
            </a:fld>
            <a:endParaRPr lang="de-DE" dirty="0"/>
          </a:p>
        </p:txBody>
      </p:sp>
      <p:sp>
        <p:nvSpPr>
          <p:cNvPr id="5" name="Textplatzhalter 4"/>
          <p:cNvSpPr>
            <a:spLocks noGrp="1"/>
          </p:cNvSpPr>
          <p:nvPr>
            <p:ph type="body" sz="quarter" idx="13"/>
          </p:nvPr>
        </p:nvSpPr>
        <p:spPr/>
        <p:txBody>
          <a:bodyPr/>
          <a:lstStyle/>
          <a:p>
            <a:r>
              <a:rPr lang="de-CH" dirty="0"/>
              <a:t>1. Ausgangslage</a:t>
            </a:r>
          </a:p>
        </p:txBody>
      </p:sp>
      <p:pic>
        <p:nvPicPr>
          <p:cNvPr id="7" name="Grafik 6"/>
          <p:cNvPicPr>
            <a:picLocks noChangeAspect="1"/>
          </p:cNvPicPr>
          <p:nvPr/>
        </p:nvPicPr>
        <p:blipFill>
          <a:blip r:embed="rId2"/>
          <a:stretch>
            <a:fillRect/>
          </a:stretch>
        </p:blipFill>
        <p:spPr>
          <a:xfrm>
            <a:off x="539552" y="1556792"/>
            <a:ext cx="7713915" cy="4968552"/>
          </a:xfrm>
          <a:prstGeom prst="rect">
            <a:avLst/>
          </a:prstGeom>
        </p:spPr>
      </p:pic>
      <p:sp>
        <p:nvSpPr>
          <p:cNvPr id="8" name="Textfeld 7"/>
          <p:cNvSpPr txBox="1"/>
          <p:nvPr/>
        </p:nvSpPr>
        <p:spPr>
          <a:xfrm>
            <a:off x="5940152" y="5415027"/>
            <a:ext cx="2160239" cy="246221"/>
          </a:xfrm>
          <a:prstGeom prst="rect">
            <a:avLst/>
          </a:prstGeom>
          <a:noFill/>
        </p:spPr>
        <p:txBody>
          <a:bodyPr wrap="square" rtlCol="0">
            <a:spAutoFit/>
          </a:bodyPr>
          <a:lstStyle/>
          <a:p>
            <a:r>
              <a:rPr lang="de-CH" sz="1000" dirty="0"/>
              <a:t>Quelle: Daten Finanzstatistik EFV</a:t>
            </a:r>
          </a:p>
        </p:txBody>
      </p:sp>
    </p:spTree>
    <p:extLst>
      <p:ext uri="{BB962C8B-B14F-4D97-AF65-F5344CB8AC3E}">
        <p14:creationId xmlns:p14="http://schemas.microsoft.com/office/powerpoint/2010/main" val="3603901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CH" dirty="0"/>
          </a:p>
        </p:txBody>
      </p:sp>
      <p:sp>
        <p:nvSpPr>
          <p:cNvPr id="3" name="Inhaltsplatzhalter 2"/>
          <p:cNvSpPr>
            <a:spLocks noGrp="1"/>
          </p:cNvSpPr>
          <p:nvPr>
            <p:ph idx="1"/>
          </p:nvPr>
        </p:nvSpPr>
        <p:spPr/>
        <p:txBody>
          <a:bodyPr/>
          <a:lstStyle/>
          <a:p>
            <a:pPr marL="0" indent="0">
              <a:lnSpc>
                <a:spcPts val="3000"/>
              </a:lnSpc>
              <a:spcBef>
                <a:spcPts val="0"/>
              </a:spcBef>
              <a:spcAft>
                <a:spcPts val="1200"/>
              </a:spcAft>
              <a:buClr>
                <a:srgbClr val="007434"/>
              </a:buClr>
              <a:buNone/>
              <a:defRPr/>
            </a:pPr>
            <a:endParaRPr lang="de-CH" dirty="0"/>
          </a:p>
          <a:p>
            <a:pPr marL="0" indent="0">
              <a:lnSpc>
                <a:spcPts val="3000"/>
              </a:lnSpc>
              <a:spcBef>
                <a:spcPts val="0"/>
              </a:spcBef>
              <a:spcAft>
                <a:spcPts val="1200"/>
              </a:spcAft>
              <a:buClr>
                <a:srgbClr val="007434"/>
              </a:buClr>
              <a:buNone/>
              <a:defRPr/>
            </a:pPr>
            <a:endParaRPr lang="de-CH" sz="3600" dirty="0"/>
          </a:p>
          <a:p>
            <a:pPr marL="0" indent="0" algn="ctr">
              <a:lnSpc>
                <a:spcPts val="3600"/>
              </a:lnSpc>
              <a:spcBef>
                <a:spcPts val="0"/>
              </a:spcBef>
              <a:spcAft>
                <a:spcPts val="0"/>
              </a:spcAft>
              <a:buClr>
                <a:srgbClr val="007434"/>
              </a:buClr>
              <a:buNone/>
              <a:tabLst>
                <a:tab pos="2155825" algn="l"/>
                <a:tab pos="2236788" algn="l"/>
              </a:tabLst>
              <a:defRPr/>
            </a:pPr>
            <a:r>
              <a:rPr lang="de-CH" sz="3600" dirty="0"/>
              <a:t>2. Teil: STAF</a:t>
            </a:r>
          </a:p>
          <a:p>
            <a:pPr marL="809625" lvl="1" indent="-361950">
              <a:spcBef>
                <a:spcPts val="0"/>
              </a:spcBef>
              <a:buFont typeface="Symbol" panose="05050102010706020507" pitchFamily="18" charset="2"/>
              <a:buChar char="-"/>
              <a:defRPr/>
            </a:pPr>
            <a:endParaRPr lang="de-CH" dirty="0"/>
          </a:p>
          <a:p>
            <a:pPr marL="0" indent="0">
              <a:buNone/>
            </a:pPr>
            <a:endParaRPr lang="de-CH" sz="1000" dirty="0"/>
          </a:p>
        </p:txBody>
      </p:sp>
      <p:sp>
        <p:nvSpPr>
          <p:cNvPr id="4" name="Foliennummernplatzhalt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6AE60A-B69C-4790-82F7-3882EDF23186}" type="slidenum">
              <a:rPr kumimoji="0" lang="de-DE" sz="8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de-DE" sz="800" b="0" i="0" u="none" strike="noStrike" kern="1200" cap="none" spc="0" normalizeH="0" baseline="0" noProof="0" dirty="0">
              <a:ln>
                <a:noFill/>
              </a:ln>
              <a:solidFill>
                <a:srgbClr val="000000"/>
              </a:solidFill>
              <a:effectLst/>
              <a:uLnTx/>
              <a:uFillTx/>
              <a:latin typeface="Arial"/>
              <a:ea typeface="+mn-ea"/>
              <a:cs typeface="+mn-cs"/>
            </a:endParaRPr>
          </a:p>
        </p:txBody>
      </p:sp>
      <p:sp>
        <p:nvSpPr>
          <p:cNvPr id="5" name="Textplatzhalter 4"/>
          <p:cNvSpPr>
            <a:spLocks noGrp="1"/>
          </p:cNvSpPr>
          <p:nvPr>
            <p:ph type="body" sz="quarter" idx="13"/>
          </p:nvPr>
        </p:nvSpPr>
        <p:spPr/>
        <p:txBody>
          <a:bodyPr/>
          <a:lstStyle/>
          <a:p>
            <a:endParaRPr lang="de-CH" dirty="0"/>
          </a:p>
        </p:txBody>
      </p:sp>
    </p:spTree>
    <p:extLst>
      <p:ext uri="{BB962C8B-B14F-4D97-AF65-F5344CB8AC3E}">
        <p14:creationId xmlns:p14="http://schemas.microsoft.com/office/powerpoint/2010/main" val="2746479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solidFill>
                  <a:schemeClr val="tx1"/>
                </a:solidFill>
              </a:rPr>
              <a:t>Ziele des STAF </a:t>
            </a:r>
            <a:endParaRPr lang="de-CH" dirty="0"/>
          </a:p>
        </p:txBody>
      </p:sp>
      <p:sp>
        <p:nvSpPr>
          <p:cNvPr id="3" name="Inhaltsplatzhalter 2"/>
          <p:cNvSpPr>
            <a:spLocks noGrp="1"/>
          </p:cNvSpPr>
          <p:nvPr>
            <p:ph idx="1"/>
          </p:nvPr>
        </p:nvSpPr>
        <p:spPr>
          <a:xfrm>
            <a:off x="685800" y="1981200"/>
            <a:ext cx="7990656" cy="4114800"/>
          </a:xfrm>
        </p:spPr>
        <p:txBody>
          <a:bodyPr/>
          <a:lstStyle/>
          <a:p>
            <a:pPr marL="531813" lvl="0" indent="-531813">
              <a:spcBef>
                <a:spcPts val="600"/>
              </a:spcBef>
              <a:spcAft>
                <a:spcPts val="0"/>
              </a:spcAft>
              <a:buFont typeface="Arial" panose="020B0604020202020204" pitchFamily="34" charset="0"/>
              <a:buChar char="•"/>
              <a:defRPr/>
            </a:pPr>
            <a:r>
              <a:rPr lang="de-CH" dirty="0">
                <a:solidFill>
                  <a:srgbClr val="000000"/>
                </a:solidFill>
              </a:rPr>
              <a:t>internationale Akzeptanz </a:t>
            </a:r>
          </a:p>
          <a:p>
            <a:pPr marL="900113" lvl="1" indent="-368300">
              <a:spcBef>
                <a:spcPts val="0"/>
              </a:spcBef>
              <a:spcAft>
                <a:spcPts val="600"/>
              </a:spcAft>
              <a:buFont typeface="Symbol" panose="05050102010706020507" pitchFamily="18" charset="2"/>
              <a:buChar char="-"/>
              <a:defRPr/>
            </a:pPr>
            <a:r>
              <a:rPr lang="de-CH" dirty="0">
                <a:solidFill>
                  <a:srgbClr val="000000"/>
                </a:solidFill>
              </a:rPr>
              <a:t>gleich lange Spiesse im Wettbewerb</a:t>
            </a:r>
          </a:p>
          <a:p>
            <a:pPr marL="531813" lvl="0" indent="-531813">
              <a:spcBef>
                <a:spcPts val="600"/>
              </a:spcBef>
              <a:spcAft>
                <a:spcPts val="0"/>
              </a:spcAft>
              <a:defRPr/>
            </a:pPr>
            <a:r>
              <a:rPr lang="de-CH" dirty="0">
                <a:solidFill>
                  <a:srgbClr val="000000"/>
                </a:solidFill>
              </a:rPr>
              <a:t>Standortattraktivität</a:t>
            </a:r>
          </a:p>
          <a:p>
            <a:pPr marL="900113" lvl="1" indent="-368300" defTabSz="900113">
              <a:lnSpc>
                <a:spcPts val="3000"/>
              </a:lnSpc>
              <a:spcBef>
                <a:spcPts val="0"/>
              </a:spcBef>
              <a:spcAft>
                <a:spcPts val="0"/>
              </a:spcAft>
              <a:buFont typeface="Symbol" panose="05050102010706020507" pitchFamily="18" charset="2"/>
              <a:buChar char="-"/>
              <a:tabLst>
                <a:tab pos="900113" algn="l"/>
              </a:tabLst>
              <a:defRPr/>
            </a:pPr>
            <a:r>
              <a:rPr lang="de-CH" dirty="0">
                <a:solidFill>
                  <a:srgbClr val="000000"/>
                </a:solidFill>
              </a:rPr>
              <a:t>Arbeitsplätze und Wertschöpfung sichern</a:t>
            </a:r>
          </a:p>
          <a:p>
            <a:pPr marL="900113" lvl="1" indent="0">
              <a:lnSpc>
                <a:spcPts val="3000"/>
              </a:lnSpc>
              <a:spcBef>
                <a:spcPts val="0"/>
              </a:spcBef>
              <a:spcAft>
                <a:spcPts val="0"/>
              </a:spcAft>
              <a:buNone/>
            </a:pPr>
            <a:r>
              <a:rPr lang="de-CH" dirty="0">
                <a:solidFill>
                  <a:srgbClr val="000000"/>
                </a:solidFill>
              </a:rPr>
              <a:t>(</a:t>
            </a:r>
            <a:r>
              <a:rPr lang="de-CH" dirty="0"/>
              <a:t>135’000 bis 175’000 Arbeitsplätze; rund 50% der F&amp;E-Ausgaben privater Unternehmen)</a:t>
            </a:r>
          </a:p>
          <a:p>
            <a:pPr marL="900113" lvl="1" indent="-368300">
              <a:spcBef>
                <a:spcPts val="0"/>
              </a:spcBef>
              <a:spcAft>
                <a:spcPts val="600"/>
              </a:spcAft>
              <a:buFont typeface="Symbol" panose="05050102010706020507" pitchFamily="18" charset="2"/>
              <a:buChar char="-"/>
              <a:defRPr/>
            </a:pPr>
            <a:r>
              <a:rPr lang="de-CH" dirty="0">
                <a:solidFill>
                  <a:srgbClr val="000000"/>
                </a:solidFill>
              </a:rPr>
              <a:t>wettbewerbsfähige Steuerbelastung</a:t>
            </a:r>
          </a:p>
          <a:p>
            <a:pPr marL="531813" indent="-531813">
              <a:spcBef>
                <a:spcPts val="0"/>
              </a:spcBef>
              <a:spcAft>
                <a:spcPts val="0"/>
              </a:spcAft>
              <a:defRPr/>
            </a:pPr>
            <a:r>
              <a:rPr lang="de-CH" dirty="0"/>
              <a:t>Ausgewogenheit </a:t>
            </a:r>
          </a:p>
          <a:p>
            <a:pPr marL="900113" lvl="1" indent="-368300">
              <a:spcBef>
                <a:spcPts val="0"/>
              </a:spcBef>
              <a:spcAft>
                <a:spcPts val="0"/>
              </a:spcAft>
              <a:buFont typeface="Symbol" panose="05050102010706020507" pitchFamily="18" charset="2"/>
              <a:buChar char="-"/>
              <a:defRPr/>
            </a:pPr>
            <a:r>
              <a:rPr lang="de-CH" dirty="0"/>
              <a:t>Fokus auf Steuereinnahmen</a:t>
            </a:r>
          </a:p>
          <a:p>
            <a:pPr marL="900113" lvl="1" indent="-368300">
              <a:spcBef>
                <a:spcPts val="0"/>
              </a:spcBef>
              <a:spcAft>
                <a:spcPts val="0"/>
              </a:spcAft>
              <a:buFont typeface="Symbol" panose="05050102010706020507" pitchFamily="18" charset="2"/>
              <a:buChar char="-"/>
              <a:defRPr/>
            </a:pPr>
            <a:r>
              <a:rPr lang="de-CH" dirty="0"/>
              <a:t>Stabilisierung der AHV  </a:t>
            </a:r>
          </a:p>
          <a:p>
            <a:pPr marL="361950" indent="0">
              <a:buNone/>
              <a:defRPr/>
            </a:pPr>
            <a:endParaRPr lang="de-CH" sz="2200" dirty="0">
              <a:latin typeface="Arial" pitchFamily="34" charset="0"/>
              <a:cs typeface="Arial" pitchFamily="34" charset="0"/>
            </a:endParaRPr>
          </a:p>
          <a:p>
            <a:pPr marL="0" indent="0">
              <a:buNone/>
            </a:pPr>
            <a:endParaRPr lang="de-CH"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14</a:t>
            </a:fld>
            <a:endParaRPr lang="de-DE" dirty="0"/>
          </a:p>
        </p:txBody>
      </p:sp>
      <p:sp>
        <p:nvSpPr>
          <p:cNvPr id="5" name="Textplatzhalter 4"/>
          <p:cNvSpPr>
            <a:spLocks noGrp="1"/>
          </p:cNvSpPr>
          <p:nvPr>
            <p:ph type="body" sz="quarter" idx="13"/>
          </p:nvPr>
        </p:nvSpPr>
        <p:spPr/>
        <p:txBody>
          <a:bodyPr/>
          <a:lstStyle/>
          <a:p>
            <a:r>
              <a:rPr lang="de-CH" dirty="0"/>
              <a:t>2. STAF</a:t>
            </a:r>
          </a:p>
        </p:txBody>
      </p:sp>
    </p:spTree>
    <p:extLst>
      <p:ext uri="{BB962C8B-B14F-4D97-AF65-F5344CB8AC3E}">
        <p14:creationId xmlns:p14="http://schemas.microsoft.com/office/powerpoint/2010/main" val="2547021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609600"/>
            <a:ext cx="8062664" cy="1143000"/>
          </a:xfrm>
        </p:spPr>
        <p:txBody>
          <a:bodyPr/>
          <a:lstStyle/>
          <a:p>
            <a:r>
              <a:rPr lang="de-CH" sz="2800" dirty="0"/>
              <a:t>Die Vorlage in der Übersicht </a:t>
            </a:r>
          </a:p>
        </p:txBody>
      </p:sp>
      <p:sp>
        <p:nvSpPr>
          <p:cNvPr id="4" name="Foliennummernplatzhalter 3"/>
          <p:cNvSpPr>
            <a:spLocks noGrp="1"/>
          </p:cNvSpPr>
          <p:nvPr>
            <p:ph type="sldNum" sz="quarter" idx="12"/>
          </p:nvPr>
        </p:nvSpPr>
        <p:spPr/>
        <p:txBody>
          <a:bodyPr/>
          <a:lstStyle/>
          <a:p>
            <a:fld id="{6C6AE60A-B69C-4790-82F7-3882EDF23186}" type="slidenum">
              <a:rPr lang="de-DE" smtClean="0"/>
              <a:pPr/>
              <a:t>15</a:t>
            </a:fld>
            <a:endParaRPr lang="de-DE" dirty="0"/>
          </a:p>
        </p:txBody>
      </p:sp>
      <p:sp>
        <p:nvSpPr>
          <p:cNvPr id="5" name="Textplatzhalter 4"/>
          <p:cNvSpPr>
            <a:spLocks noGrp="1"/>
          </p:cNvSpPr>
          <p:nvPr>
            <p:ph type="body" sz="quarter" idx="13"/>
          </p:nvPr>
        </p:nvSpPr>
        <p:spPr/>
        <p:txBody>
          <a:bodyPr/>
          <a:lstStyle/>
          <a:p>
            <a:r>
              <a:rPr lang="de-CH" dirty="0"/>
              <a:t>2. STAF</a:t>
            </a:r>
          </a:p>
          <a:p>
            <a:endParaRPr lang="de-CH" dirty="0"/>
          </a:p>
        </p:txBody>
      </p:sp>
      <p:graphicFrame>
        <p:nvGraphicFramePr>
          <p:cNvPr id="13" name="Diagramm 12"/>
          <p:cNvGraphicFramePr/>
          <p:nvPr>
            <p:extLst>
              <p:ext uri="{D42A27DB-BD31-4B8C-83A1-F6EECF244321}">
                <p14:modId xmlns:p14="http://schemas.microsoft.com/office/powerpoint/2010/main" val="3795177291"/>
              </p:ext>
            </p:extLst>
          </p:nvPr>
        </p:nvGraphicFramePr>
        <p:xfrm>
          <a:off x="467544" y="1700808"/>
          <a:ext cx="8312726"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45441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609600"/>
            <a:ext cx="8062664" cy="1143000"/>
          </a:xfrm>
        </p:spPr>
        <p:txBody>
          <a:bodyPr/>
          <a:lstStyle/>
          <a:p>
            <a:r>
              <a:rPr lang="de-CH" sz="2800" dirty="0"/>
              <a:t>Abschaffung kantonale Steuerstatus</a:t>
            </a:r>
          </a:p>
        </p:txBody>
      </p:sp>
      <p:sp>
        <p:nvSpPr>
          <p:cNvPr id="3" name="Inhaltsplatzhalter 2"/>
          <p:cNvSpPr>
            <a:spLocks noGrp="1"/>
          </p:cNvSpPr>
          <p:nvPr>
            <p:ph idx="1"/>
          </p:nvPr>
        </p:nvSpPr>
        <p:spPr>
          <a:xfrm>
            <a:off x="685800" y="1752600"/>
            <a:ext cx="7918648" cy="4343400"/>
          </a:xfrm>
        </p:spPr>
        <p:txBody>
          <a:bodyPr/>
          <a:lstStyle/>
          <a:p>
            <a:r>
              <a:rPr lang="de-CH" dirty="0"/>
              <a:t>Abschaffung der kantonalen Steuerstatus für Holding-, Domizil- und gemischte Gesellschaften</a:t>
            </a:r>
          </a:p>
          <a:p>
            <a:r>
              <a:rPr lang="de-CH" dirty="0"/>
              <a:t>Übergangsregelung im StHG: Besteuerung der bestehenden stillen Reserven der Steuerstatus im Zeitpunkt der Realisation während den nächsten 5 Jahren zu einem Sondersatz</a:t>
            </a:r>
          </a:p>
          <a:p>
            <a:r>
              <a:rPr lang="de-CH" dirty="0"/>
              <a:t>obligatorisch für die Kantone</a:t>
            </a:r>
          </a:p>
        </p:txBody>
      </p:sp>
      <p:sp>
        <p:nvSpPr>
          <p:cNvPr id="4" name="Foliennummernplatzhalter 3"/>
          <p:cNvSpPr>
            <a:spLocks noGrp="1"/>
          </p:cNvSpPr>
          <p:nvPr>
            <p:ph type="sldNum" sz="quarter" idx="12"/>
          </p:nvPr>
        </p:nvSpPr>
        <p:spPr/>
        <p:txBody>
          <a:bodyPr/>
          <a:lstStyle/>
          <a:p>
            <a:fld id="{6C6AE60A-B69C-4790-82F7-3882EDF23186}" type="slidenum">
              <a:rPr lang="de-DE" smtClean="0"/>
              <a:pPr/>
              <a:t>16</a:t>
            </a:fld>
            <a:endParaRPr lang="de-DE" dirty="0"/>
          </a:p>
        </p:txBody>
      </p:sp>
      <p:sp>
        <p:nvSpPr>
          <p:cNvPr id="5" name="Textplatzhalter 4"/>
          <p:cNvSpPr>
            <a:spLocks noGrp="1"/>
          </p:cNvSpPr>
          <p:nvPr>
            <p:ph type="body" sz="quarter" idx="13"/>
          </p:nvPr>
        </p:nvSpPr>
        <p:spPr/>
        <p:txBody>
          <a:bodyPr/>
          <a:lstStyle/>
          <a:p>
            <a:r>
              <a:rPr lang="de-CH" dirty="0"/>
              <a:t>2. STAF</a:t>
            </a:r>
          </a:p>
        </p:txBody>
      </p:sp>
    </p:spTree>
    <p:extLst>
      <p:ext uri="{BB962C8B-B14F-4D97-AF65-F5344CB8AC3E}">
        <p14:creationId xmlns:p14="http://schemas.microsoft.com/office/powerpoint/2010/main" val="30634672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CH" sz="2800" dirty="0"/>
              <a:t>Funktionsweise einer gemischten</a:t>
            </a:r>
            <a:br>
              <a:rPr lang="de-CH" sz="2800" dirty="0"/>
            </a:br>
            <a:r>
              <a:rPr lang="de-CH" sz="2800" dirty="0"/>
              <a:t>Gesellschaft (I)</a:t>
            </a:r>
          </a:p>
        </p:txBody>
      </p:sp>
      <p:sp>
        <p:nvSpPr>
          <p:cNvPr id="3" name="Textplatzhalter 2"/>
          <p:cNvSpPr>
            <a:spLocks noGrp="1"/>
          </p:cNvSpPr>
          <p:nvPr>
            <p:ph type="body" sz="quarter" idx="13"/>
          </p:nvPr>
        </p:nvSpPr>
        <p:spPr/>
        <p:txBody>
          <a:bodyPr>
            <a:normAutofit/>
          </a:bodyPr>
          <a:lstStyle/>
          <a:p>
            <a:pPr>
              <a:lnSpc>
                <a:spcPts val="3000"/>
              </a:lnSpc>
              <a:spcAft>
                <a:spcPts val="0"/>
              </a:spcAft>
            </a:pPr>
            <a:r>
              <a:rPr lang="de-CH" sz="2400" dirty="0"/>
              <a:t>Die X. AG mit Sitz im Kanton St.Gallen ist im Kaffeehandel tätig. Sie kauft den Kaffee in Brasilien ein und vertreibt ihn in der ganzen Welt, teils auch in der Schweiz.</a:t>
            </a:r>
          </a:p>
        </p:txBody>
      </p:sp>
      <p:sp>
        <p:nvSpPr>
          <p:cNvPr id="4" name="Datumsplatzhalter 3"/>
          <p:cNvSpPr>
            <a:spLocks noGrp="1"/>
          </p:cNvSpPr>
          <p:nvPr>
            <p:ph type="dt" sz="half" idx="14"/>
          </p:nvPr>
        </p:nvSpPr>
        <p:spPr/>
        <p:txBody>
          <a:bodyPr/>
          <a:lstStyle/>
          <a:p>
            <a:fld id="{274E0B08-83FC-4B57-9DD6-A3C7FBD22C8E}" type="datetime1">
              <a:rPr lang="de-DE" baseline="0" noProof="0" smtClean="0">
                <a:solidFill>
                  <a:schemeClr val="tx1"/>
                </a:solidFill>
              </a:rPr>
              <a:t>26.11.2019</a:t>
            </a:fld>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17</a:t>
            </a:fld>
            <a:endParaRPr lang="de-CH" noProof="0" dirty="0"/>
          </a:p>
        </p:txBody>
      </p:sp>
      <p:graphicFrame>
        <p:nvGraphicFramePr>
          <p:cNvPr id="11" name="Tabelle 10"/>
          <p:cNvGraphicFramePr>
            <a:graphicFrameLocks noGrp="1"/>
          </p:cNvGraphicFramePr>
          <p:nvPr>
            <p:extLst>
              <p:ext uri="{D42A27DB-BD31-4B8C-83A1-F6EECF244321}">
                <p14:modId xmlns:p14="http://schemas.microsoft.com/office/powerpoint/2010/main" val="2299481670"/>
              </p:ext>
            </p:extLst>
          </p:nvPr>
        </p:nvGraphicFramePr>
        <p:xfrm>
          <a:off x="530221" y="2924944"/>
          <a:ext cx="5841979" cy="2804509"/>
        </p:xfrm>
        <a:graphic>
          <a:graphicData uri="http://schemas.openxmlformats.org/drawingml/2006/table">
            <a:tbl>
              <a:tblPr/>
              <a:tblGrid>
                <a:gridCol w="3393707">
                  <a:extLst>
                    <a:ext uri="{9D8B030D-6E8A-4147-A177-3AD203B41FA5}">
                      <a16:colId xmlns:a16="http://schemas.microsoft.com/office/drawing/2014/main" val="2671989470"/>
                    </a:ext>
                  </a:extLst>
                </a:gridCol>
                <a:gridCol w="1296144">
                  <a:extLst>
                    <a:ext uri="{9D8B030D-6E8A-4147-A177-3AD203B41FA5}">
                      <a16:colId xmlns:a16="http://schemas.microsoft.com/office/drawing/2014/main" val="3012433770"/>
                    </a:ext>
                  </a:extLst>
                </a:gridCol>
                <a:gridCol w="1152128">
                  <a:extLst>
                    <a:ext uri="{9D8B030D-6E8A-4147-A177-3AD203B41FA5}">
                      <a16:colId xmlns:a16="http://schemas.microsoft.com/office/drawing/2014/main" val="3300444879"/>
                    </a:ext>
                  </a:extLst>
                </a:gridCol>
              </a:tblGrid>
              <a:tr h="296033">
                <a:tc>
                  <a:txBody>
                    <a:bodyPr/>
                    <a:lstStyle/>
                    <a:p>
                      <a:pPr algn="l" fontAlgn="b"/>
                      <a:r>
                        <a:rPr lang="de-CH" sz="1400" b="1" i="0" u="none" strike="noStrike" dirty="0">
                          <a:solidFill>
                            <a:srgbClr val="000000"/>
                          </a:solidFill>
                          <a:effectLst/>
                          <a:latin typeface="Arial" panose="020B0604020202020204" pitchFamily="34" charset="0"/>
                        </a:rPr>
                        <a:t>Auszug aus der Erfolgsrechnung</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400" b="1" i="0" u="none" strike="noStrike">
                          <a:solidFill>
                            <a:srgbClr val="000000"/>
                          </a:solidFill>
                          <a:effectLst/>
                          <a:latin typeface="Arial" panose="020B060402020202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400" b="0" i="0" u="none" strike="noStrike">
                          <a:solidFill>
                            <a:srgbClr val="000000"/>
                          </a:solidFill>
                          <a:effectLst/>
                          <a:latin typeface="Arial" panose="020B060402020202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143093319"/>
                  </a:ext>
                </a:extLst>
              </a:tr>
              <a:tr h="296033">
                <a:tc>
                  <a:txBody>
                    <a:bodyPr/>
                    <a:lstStyle/>
                    <a:p>
                      <a:pPr algn="l" fontAlgn="b"/>
                      <a:r>
                        <a:rPr lang="de-CH" sz="1400" b="0" i="0" u="none" strike="noStrike" dirty="0">
                          <a:solidFill>
                            <a:srgbClr val="000000"/>
                          </a:solidFill>
                          <a:effectLst/>
                          <a:latin typeface="Arial" panose="020B0604020202020204" pitchFamily="34" charset="0"/>
                        </a:rPr>
                        <a:t>Verkaufserlös insgesamt</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dirty="0">
                          <a:solidFill>
                            <a:srgbClr val="000000"/>
                          </a:solidFill>
                          <a:effectLst/>
                          <a:latin typeface="Arial" panose="020B0604020202020204" pitchFamily="34" charset="0"/>
                        </a:rPr>
                        <a:t>650'000</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a:solidFill>
                            <a:srgbClr val="000000"/>
                          </a:solidFill>
                          <a:effectLst/>
                          <a:latin typeface="Arial" panose="020B0604020202020204" pitchFamily="34" charset="0"/>
                        </a:rPr>
                        <a:t>(100 %)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439515194"/>
                  </a:ext>
                </a:extLst>
              </a:tr>
              <a:tr h="296033">
                <a:tc>
                  <a:txBody>
                    <a:bodyPr/>
                    <a:lstStyle/>
                    <a:p>
                      <a:pPr algn="l" fontAlgn="b"/>
                      <a:r>
                        <a:rPr lang="de-CH" sz="1400" b="0" i="0" u="none" strike="noStrike" dirty="0">
                          <a:solidFill>
                            <a:srgbClr val="000000"/>
                          </a:solidFill>
                          <a:effectLst/>
                          <a:latin typeface="Arial" panose="020B0604020202020204" pitchFamily="34" charset="0"/>
                        </a:rPr>
                        <a:t>davon Verkaufserlös Schweiz</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dirty="0">
                          <a:solidFill>
                            <a:srgbClr val="000000"/>
                          </a:solidFill>
                          <a:effectLst/>
                          <a:latin typeface="Arial" panose="020B0604020202020204" pitchFamily="34" charset="0"/>
                        </a:rPr>
                        <a:t>39'000</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a:solidFill>
                            <a:srgbClr val="000000"/>
                          </a:solidFill>
                          <a:effectLst/>
                          <a:latin typeface="Arial" panose="020B0604020202020204" pitchFamily="34" charset="0"/>
                        </a:rPr>
                        <a:t>(6 %)</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110485196"/>
                  </a:ext>
                </a:extLst>
              </a:tr>
              <a:tr h="296033">
                <a:tc>
                  <a:txBody>
                    <a:bodyPr/>
                    <a:lstStyle/>
                    <a:p>
                      <a:pPr algn="l" fontAlgn="b"/>
                      <a:r>
                        <a:rPr lang="de-CH" sz="1400" b="0" i="0" u="none" strike="noStrike" dirty="0">
                          <a:solidFill>
                            <a:srgbClr val="000000"/>
                          </a:solidFill>
                          <a:effectLst/>
                          <a:latin typeface="Arial" panose="020B0604020202020204" pitchFamily="34" charset="0"/>
                        </a:rPr>
                        <a:t>Bruttoertrag aus massgeblichen Beteiligungen</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dirty="0">
                          <a:solidFill>
                            <a:srgbClr val="000000"/>
                          </a:solidFill>
                          <a:effectLst/>
                          <a:latin typeface="Arial" panose="020B0604020202020204" pitchFamily="34" charset="0"/>
                        </a:rPr>
                        <a:t>1'900</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dirty="0">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49604321"/>
                  </a:ext>
                </a:extLst>
              </a:tr>
              <a:tr h="296033">
                <a:tc>
                  <a:txBody>
                    <a:bodyPr/>
                    <a:lstStyle/>
                    <a:p>
                      <a:pPr algn="l" fontAlgn="b"/>
                      <a:r>
                        <a:rPr lang="de-CH" sz="1400" b="0" i="0" u="none" strike="noStrike" dirty="0">
                          <a:solidFill>
                            <a:srgbClr val="000000"/>
                          </a:solidFill>
                          <a:effectLst/>
                          <a:latin typeface="Arial" panose="020B0604020202020204" pitchFamily="34" charset="0"/>
                        </a:rPr>
                        <a:t>Zinsertrag und Dividenden Schweiz</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dirty="0">
                          <a:solidFill>
                            <a:srgbClr val="000000"/>
                          </a:solidFill>
                          <a:effectLst/>
                          <a:latin typeface="Arial" panose="020B0604020202020204" pitchFamily="34" charset="0"/>
                        </a:rPr>
                        <a:t>700</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68735319"/>
                  </a:ext>
                </a:extLst>
              </a:tr>
              <a:tr h="296033">
                <a:tc>
                  <a:txBody>
                    <a:bodyPr/>
                    <a:lstStyle/>
                    <a:p>
                      <a:pPr algn="l" fontAlgn="b"/>
                      <a:r>
                        <a:rPr lang="de-CH" sz="1400" b="0" i="0" u="none" strike="noStrike" dirty="0">
                          <a:solidFill>
                            <a:srgbClr val="000000"/>
                          </a:solidFill>
                          <a:effectLst/>
                          <a:latin typeface="Arial" panose="020B0604020202020204" pitchFamily="34" charset="0"/>
                        </a:rPr>
                        <a:t>Verluste aus Wertschriften Schweiz</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dirty="0">
                          <a:solidFill>
                            <a:srgbClr val="000000"/>
                          </a:solidFill>
                          <a:effectLst/>
                          <a:latin typeface="Arial" panose="020B0604020202020204" pitchFamily="34" charset="0"/>
                        </a:rPr>
                        <a:t>-300</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569090965"/>
                  </a:ext>
                </a:extLst>
              </a:tr>
              <a:tr h="296033">
                <a:tc>
                  <a:txBody>
                    <a:bodyPr/>
                    <a:lstStyle/>
                    <a:p>
                      <a:pPr algn="l" fontAlgn="b"/>
                      <a:r>
                        <a:rPr lang="de-CH" sz="1400" b="0" i="0" u="none" strike="noStrike" dirty="0">
                          <a:solidFill>
                            <a:srgbClr val="000000"/>
                          </a:solidFill>
                          <a:effectLst/>
                          <a:latin typeface="Arial" panose="020B0604020202020204" pitchFamily="34" charset="0"/>
                        </a:rPr>
                        <a:t>Finanzierungsaufwand</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dirty="0">
                          <a:solidFill>
                            <a:srgbClr val="000000"/>
                          </a:solidFill>
                          <a:effectLst/>
                          <a:latin typeface="Arial" panose="020B0604020202020204" pitchFamily="34" charset="0"/>
                        </a:rPr>
                        <a:t>-2'100</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425623179"/>
                  </a:ext>
                </a:extLst>
              </a:tr>
              <a:tr h="296033">
                <a:tc>
                  <a:txBody>
                    <a:bodyPr/>
                    <a:lstStyle/>
                    <a:p>
                      <a:pPr algn="l" fontAlgn="b"/>
                      <a:r>
                        <a:rPr lang="de-CH" sz="1400" b="0" i="0" u="none" strike="noStrike" dirty="0">
                          <a:solidFill>
                            <a:srgbClr val="000000"/>
                          </a:solidFill>
                          <a:effectLst/>
                          <a:latin typeface="Arial" panose="020B0604020202020204" pitchFamily="34" charset="0"/>
                        </a:rPr>
                        <a:t>Reingewinn insgesamt (Erfolgsrechnung)</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dirty="0">
                          <a:solidFill>
                            <a:srgbClr val="000000"/>
                          </a:solidFill>
                          <a:effectLst/>
                          <a:latin typeface="Arial" panose="020B0604020202020204" pitchFamily="34" charset="0"/>
                        </a:rPr>
                        <a:t>30'000</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dirty="0">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490912959"/>
                  </a:ext>
                </a:extLst>
              </a:tr>
              <a:tr h="296033">
                <a:tc>
                  <a:txBody>
                    <a:bodyPr/>
                    <a:lstStyle/>
                    <a:p>
                      <a:pPr algn="l" fontAlgn="b"/>
                      <a:r>
                        <a:rPr lang="de-CH" sz="1400" b="0" i="0" u="none" strike="noStrike" dirty="0">
                          <a:solidFill>
                            <a:srgbClr val="000000"/>
                          </a:solidFill>
                          <a:effectLst/>
                          <a:latin typeface="Arial" panose="020B0604020202020204" pitchFamily="34" charset="0"/>
                        </a:rPr>
                        <a:t>in der Schweiz beschäftigte Personen</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dirty="0">
                          <a:solidFill>
                            <a:srgbClr val="000000"/>
                          </a:solidFill>
                          <a:effectLst/>
                          <a:latin typeface="Arial" panose="020B0604020202020204" pitchFamily="34" charset="0"/>
                        </a:rPr>
                        <a:t>20</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400" b="0" i="0" u="none" strike="noStrike" dirty="0">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67057190"/>
                  </a:ext>
                </a:extLst>
              </a:tr>
            </a:tbl>
          </a:graphicData>
        </a:graphic>
      </p:graphicFrame>
      <p:sp>
        <p:nvSpPr>
          <p:cNvPr id="13" name="Textplatzhalter 4"/>
          <p:cNvSpPr txBox="1">
            <a:spLocks/>
          </p:cNvSpPr>
          <p:nvPr/>
        </p:nvSpPr>
        <p:spPr bwMode="auto">
          <a:xfrm>
            <a:off x="4932040" y="333375"/>
            <a:ext cx="353412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r" rtl="0" eaLnBrk="1" fontAlgn="base" hangingPunct="1">
              <a:spcBef>
                <a:spcPct val="20000"/>
              </a:spcBef>
              <a:spcAft>
                <a:spcPct val="0"/>
              </a:spcAft>
              <a:buFont typeface="+mj-lt"/>
              <a:buNone/>
              <a:defRPr sz="1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marR="0" lvl="0" indent="0" algn="r" defTabSz="914400" rtl="0" eaLnBrk="1" fontAlgn="base" latinLnBrk="0" hangingPunct="1">
              <a:lnSpc>
                <a:spcPct val="100000"/>
              </a:lnSpc>
              <a:spcBef>
                <a:spcPct val="20000"/>
              </a:spcBef>
              <a:spcAft>
                <a:spcPct val="0"/>
              </a:spcAft>
              <a:buClrTx/>
              <a:buSzTx/>
              <a:buFont typeface="+mj-lt"/>
              <a:buNone/>
              <a:tabLst/>
              <a:defRPr/>
            </a:pPr>
            <a:r>
              <a:rPr kumimoji="0" lang="de-CH" sz="1600" b="0" i="0" u="none" strike="noStrike" kern="0" cap="none" spc="0" normalizeH="0" baseline="0" noProof="0">
                <a:ln>
                  <a:noFill/>
                </a:ln>
                <a:solidFill>
                  <a:srgbClr val="000000"/>
                </a:solidFill>
                <a:effectLst/>
                <a:uLnTx/>
                <a:uFillTx/>
                <a:latin typeface="Arial"/>
                <a:ea typeface="+mn-ea"/>
                <a:cs typeface="+mn-cs"/>
              </a:rPr>
              <a:t>2. STAF</a:t>
            </a:r>
            <a:endParaRPr kumimoji="0" lang="de-CH" sz="1600" b="0" i="0" u="none" strike="noStrike" kern="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1241579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CH" sz="2800" dirty="0"/>
              <a:t>Funktionsweise einer gemischten </a:t>
            </a:r>
            <a:br>
              <a:rPr lang="de-CH" sz="2800" dirty="0"/>
            </a:br>
            <a:r>
              <a:rPr lang="de-CH" sz="2800" dirty="0"/>
              <a:t>Gesellschaft (II)</a:t>
            </a:r>
          </a:p>
        </p:txBody>
      </p:sp>
      <p:sp>
        <p:nvSpPr>
          <p:cNvPr id="4" name="Datumsplatzhalter 3"/>
          <p:cNvSpPr>
            <a:spLocks noGrp="1"/>
          </p:cNvSpPr>
          <p:nvPr>
            <p:ph type="dt" sz="half" idx="14"/>
          </p:nvPr>
        </p:nvSpPr>
        <p:spPr/>
        <p:txBody>
          <a:bodyPr/>
          <a:lstStyle/>
          <a:p>
            <a:fld id="{274E0B08-83FC-4B57-9DD6-A3C7FBD22C8E}" type="datetime1">
              <a:rPr lang="de-DE" baseline="0" noProof="0" smtClean="0">
                <a:solidFill>
                  <a:schemeClr val="tx1"/>
                </a:solidFill>
              </a:rPr>
              <a:t>26.11.2019</a:t>
            </a:fld>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18</a:t>
            </a:fld>
            <a:endParaRPr lang="de-CH" noProof="0" dirty="0"/>
          </a:p>
        </p:txBody>
      </p:sp>
      <p:graphicFrame>
        <p:nvGraphicFramePr>
          <p:cNvPr id="12" name="Tabelle 11"/>
          <p:cNvGraphicFramePr>
            <a:graphicFrameLocks noGrp="1"/>
          </p:cNvGraphicFramePr>
          <p:nvPr>
            <p:extLst>
              <p:ext uri="{D42A27DB-BD31-4B8C-83A1-F6EECF244321}">
                <p14:modId xmlns:p14="http://schemas.microsoft.com/office/powerpoint/2010/main" val="3181371931"/>
              </p:ext>
            </p:extLst>
          </p:nvPr>
        </p:nvGraphicFramePr>
        <p:xfrm>
          <a:off x="504658" y="1172472"/>
          <a:ext cx="7756968" cy="4248461"/>
        </p:xfrm>
        <a:graphic>
          <a:graphicData uri="http://schemas.openxmlformats.org/drawingml/2006/table">
            <a:tbl>
              <a:tblPr/>
              <a:tblGrid>
                <a:gridCol w="3052380">
                  <a:extLst>
                    <a:ext uri="{9D8B030D-6E8A-4147-A177-3AD203B41FA5}">
                      <a16:colId xmlns:a16="http://schemas.microsoft.com/office/drawing/2014/main" val="2833878510"/>
                    </a:ext>
                  </a:extLst>
                </a:gridCol>
                <a:gridCol w="1176147">
                  <a:extLst>
                    <a:ext uri="{9D8B030D-6E8A-4147-A177-3AD203B41FA5}">
                      <a16:colId xmlns:a16="http://schemas.microsoft.com/office/drawing/2014/main" val="824266729"/>
                    </a:ext>
                  </a:extLst>
                </a:gridCol>
                <a:gridCol w="1176147">
                  <a:extLst>
                    <a:ext uri="{9D8B030D-6E8A-4147-A177-3AD203B41FA5}">
                      <a16:colId xmlns:a16="http://schemas.microsoft.com/office/drawing/2014/main" val="3514785525"/>
                    </a:ext>
                  </a:extLst>
                </a:gridCol>
                <a:gridCol w="1176147">
                  <a:extLst>
                    <a:ext uri="{9D8B030D-6E8A-4147-A177-3AD203B41FA5}">
                      <a16:colId xmlns:a16="http://schemas.microsoft.com/office/drawing/2014/main" val="463509855"/>
                    </a:ext>
                  </a:extLst>
                </a:gridCol>
                <a:gridCol w="1176147">
                  <a:extLst>
                    <a:ext uri="{9D8B030D-6E8A-4147-A177-3AD203B41FA5}">
                      <a16:colId xmlns:a16="http://schemas.microsoft.com/office/drawing/2014/main" val="499812059"/>
                    </a:ext>
                  </a:extLst>
                </a:gridCol>
              </a:tblGrid>
              <a:tr h="163843">
                <a:tc>
                  <a:txBody>
                    <a:bodyPr/>
                    <a:lstStyle/>
                    <a:p>
                      <a:pPr algn="l" fontAlgn="b"/>
                      <a:r>
                        <a:rPr lang="de-CH" sz="1000" b="1" i="0" u="none" strike="noStrike">
                          <a:solidFill>
                            <a:srgbClr val="000000"/>
                          </a:solidFill>
                          <a:effectLst/>
                          <a:latin typeface="Arial" panose="020B0604020202020204" pitchFamily="34" charset="0"/>
                        </a:rPr>
                        <a:t> </a:t>
                      </a:r>
                    </a:p>
                  </a:txBody>
                  <a:tcPr marL="9525" marR="9525" marT="9525" marB="0" anchor="b">
                    <a:lnL>
                      <a:noFill/>
                    </a:lnL>
                    <a:lnR w="6350" cap="flat" cmpd="sng" algn="ctr">
                      <a:solidFill>
                        <a:srgbClr val="A6A6A6"/>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de-CH" sz="1000" b="1" i="0" u="none" strike="noStrike">
                          <a:solidFill>
                            <a:srgbClr val="000000"/>
                          </a:solidFill>
                          <a:effectLst/>
                          <a:latin typeface="Arial" panose="020B0604020202020204" pitchFamily="34" charset="0"/>
                        </a:rPr>
                        <a:t>Total</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CH" sz="1000" b="1" i="0" u="none" strike="noStrike">
                          <a:solidFill>
                            <a:srgbClr val="000000"/>
                          </a:solidFill>
                          <a:effectLst/>
                          <a:latin typeface="Arial" panose="020B0604020202020204" pitchFamily="34" charset="0"/>
                        </a:rPr>
                        <a:t>Schweiz</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CH" sz="1000" b="1" i="0" u="none" strike="noStrike">
                          <a:solidFill>
                            <a:srgbClr val="000000"/>
                          </a:solidFill>
                          <a:effectLst/>
                          <a:latin typeface="Arial" panose="020B0604020202020204" pitchFamily="34" charset="0"/>
                        </a:rPr>
                        <a:t>Ausland</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de-CH" sz="1000" b="1" i="0" u="none" strike="noStrike">
                          <a:solidFill>
                            <a:srgbClr val="000000"/>
                          </a:solidFill>
                          <a:effectLst/>
                          <a:latin typeface="Arial" panose="020B0604020202020204" pitchFamily="34" charset="0"/>
                        </a:rPr>
                        <a:t>Beteiligungen</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9349271"/>
                  </a:ext>
                </a:extLst>
              </a:tr>
              <a:tr h="163843">
                <a:tc>
                  <a:txBody>
                    <a:bodyPr/>
                    <a:lstStyle/>
                    <a:p>
                      <a:pPr algn="l" fontAlgn="b"/>
                      <a:r>
                        <a:rPr lang="de-CH" sz="1000" b="1" i="0" u="none" strike="noStrike">
                          <a:solidFill>
                            <a:srgbClr val="000000"/>
                          </a:solidFill>
                          <a:effectLst/>
                          <a:latin typeface="Arial" panose="020B0604020202020204" pitchFamily="34" charset="0"/>
                        </a:rPr>
                        <a:t>Gesamter Reingewinn</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30'000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4189482511"/>
                  </a:ext>
                </a:extLst>
              </a:tr>
              <a:tr h="163843">
                <a:tc>
                  <a:txBody>
                    <a:bodyPr/>
                    <a:lstStyle/>
                    <a:p>
                      <a:pPr algn="l"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4216609341"/>
                  </a:ext>
                </a:extLst>
              </a:tr>
              <a:tr h="163843">
                <a:tc>
                  <a:txBody>
                    <a:bodyPr/>
                    <a:lstStyle/>
                    <a:p>
                      <a:pPr algn="l" fontAlgn="b"/>
                      <a:r>
                        <a:rPr lang="de-CH" sz="1000" b="1" i="0" u="none" strike="noStrike" dirty="0">
                          <a:solidFill>
                            <a:srgbClr val="000000"/>
                          </a:solidFill>
                          <a:effectLst/>
                          <a:latin typeface="Arial" panose="020B0604020202020204" pitchFamily="34" charset="0"/>
                        </a:rPr>
                        <a:t>Erträge aus Beteiligungen</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2719454542"/>
                  </a:ext>
                </a:extLst>
              </a:tr>
              <a:tr h="163843">
                <a:tc>
                  <a:txBody>
                    <a:bodyPr/>
                    <a:lstStyle/>
                    <a:p>
                      <a:pPr algn="l" fontAlgn="b"/>
                      <a:r>
                        <a:rPr lang="de-CH" sz="1000" b="0" i="0" u="none" strike="noStrike" dirty="0">
                          <a:solidFill>
                            <a:srgbClr val="000000"/>
                          </a:solidFill>
                          <a:effectLst/>
                          <a:latin typeface="Arial" panose="020B0604020202020204" pitchFamily="34" charset="0"/>
                        </a:rPr>
                        <a:t>Bruttoertrag der Beteiligungen</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1'900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4029926179"/>
                  </a:ext>
                </a:extLst>
              </a:tr>
              <a:tr h="163843">
                <a:tc>
                  <a:txBody>
                    <a:bodyPr/>
                    <a:lstStyle/>
                    <a:p>
                      <a:pPr algn="l" fontAlgn="b"/>
                      <a:r>
                        <a:rPr lang="de-CH" sz="1000" b="0" i="0" u="none" strike="noStrike" dirty="0">
                          <a:solidFill>
                            <a:srgbClr val="000000"/>
                          </a:solidFill>
                          <a:effectLst/>
                          <a:latin typeface="Arial" panose="020B0604020202020204" pitchFamily="34" charset="0"/>
                        </a:rPr>
                        <a:t>Verwaltungsaufwand (5 % der Erträge)</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-145</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185081620"/>
                  </a:ext>
                </a:extLst>
              </a:tr>
              <a:tr h="316229">
                <a:tc>
                  <a:txBody>
                    <a:bodyPr/>
                    <a:lstStyle/>
                    <a:p>
                      <a:pPr algn="l" fontAlgn="b"/>
                      <a:r>
                        <a:rPr lang="de-CH" sz="1000" b="0" i="0" u="none" strike="noStrike">
                          <a:solidFill>
                            <a:srgbClr val="000000"/>
                          </a:solidFill>
                          <a:effectLst/>
                          <a:latin typeface="Arial" panose="020B0604020202020204" pitchFamily="34" charset="0"/>
                        </a:rPr>
                        <a:t>Finanzierungsaufwand (im Verhältnis der Aktiven)</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-255</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479935602"/>
                  </a:ext>
                </a:extLst>
              </a:tr>
              <a:tr h="163843">
                <a:tc>
                  <a:txBody>
                    <a:bodyPr/>
                    <a:lstStyle/>
                    <a:p>
                      <a:pPr algn="l" fontAlgn="b"/>
                      <a:r>
                        <a:rPr lang="de-CH" sz="1000" b="1" i="0" u="none" strike="noStrike" dirty="0">
                          <a:solidFill>
                            <a:srgbClr val="000000"/>
                          </a:solidFill>
                          <a:effectLst/>
                          <a:latin typeface="Arial" panose="020B0604020202020204" pitchFamily="34" charset="0"/>
                        </a:rPr>
                        <a:t>Nettoertrag bzw. -verlust (Umlage)</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a:solidFill>
                            <a:srgbClr val="000000"/>
                          </a:solidFill>
                          <a:effectLst/>
                          <a:latin typeface="Arial" panose="020B0604020202020204" pitchFamily="34" charset="0"/>
                        </a:rPr>
                        <a:t>-1'500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dirty="0">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a:solidFill>
                            <a:srgbClr val="000000"/>
                          </a:solidFill>
                          <a:effectLst/>
                          <a:latin typeface="Arial" panose="020B0604020202020204" pitchFamily="34" charset="0"/>
                        </a:rPr>
                        <a:t>1'500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050807713"/>
                  </a:ext>
                </a:extLst>
              </a:tr>
              <a:tr h="163843">
                <a:tc>
                  <a:txBody>
                    <a:bodyPr/>
                    <a:lstStyle/>
                    <a:p>
                      <a:pPr algn="l"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178100134"/>
                  </a:ext>
                </a:extLst>
              </a:tr>
              <a:tr h="163843">
                <a:tc>
                  <a:txBody>
                    <a:bodyPr/>
                    <a:lstStyle/>
                    <a:p>
                      <a:pPr algn="l" fontAlgn="b"/>
                      <a:r>
                        <a:rPr lang="de-CH" sz="1000" b="1" i="0" u="none" strike="noStrike">
                          <a:solidFill>
                            <a:srgbClr val="000000"/>
                          </a:solidFill>
                          <a:effectLst/>
                          <a:latin typeface="Arial" panose="020B0604020202020204" pitchFamily="34" charset="0"/>
                        </a:rPr>
                        <a:t>Übrige Einkünfte Schweiz</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821276845"/>
                  </a:ext>
                </a:extLst>
              </a:tr>
              <a:tr h="163843">
                <a:tc>
                  <a:txBody>
                    <a:bodyPr/>
                    <a:lstStyle/>
                    <a:p>
                      <a:pPr algn="l" fontAlgn="b"/>
                      <a:r>
                        <a:rPr lang="de-CH" sz="1000" b="0" i="0" u="none" strike="noStrike">
                          <a:solidFill>
                            <a:srgbClr val="000000"/>
                          </a:solidFill>
                          <a:effectLst/>
                          <a:latin typeface="Arial" panose="020B0604020202020204" pitchFamily="34" charset="0"/>
                        </a:rPr>
                        <a:t>Zinsen und Dividenden</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700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691201199"/>
                  </a:ext>
                </a:extLst>
              </a:tr>
              <a:tr h="163843">
                <a:tc>
                  <a:txBody>
                    <a:bodyPr/>
                    <a:lstStyle/>
                    <a:p>
                      <a:pPr algn="l" fontAlgn="b"/>
                      <a:r>
                        <a:rPr lang="de-CH" sz="1000" b="0" i="0" u="none" strike="noStrike">
                          <a:solidFill>
                            <a:srgbClr val="000000"/>
                          </a:solidFill>
                          <a:effectLst/>
                          <a:latin typeface="Arial" panose="020B0604020202020204" pitchFamily="34" charset="0"/>
                        </a:rPr>
                        <a:t>Abschreibungen / Verluste</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-300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508885046"/>
                  </a:ext>
                </a:extLst>
              </a:tr>
              <a:tr h="163843">
                <a:tc>
                  <a:txBody>
                    <a:bodyPr/>
                    <a:lstStyle/>
                    <a:p>
                      <a:pPr algn="l" fontAlgn="b"/>
                      <a:r>
                        <a:rPr lang="de-CH" sz="1000" b="1" i="0" u="none" strike="noStrike">
                          <a:solidFill>
                            <a:srgbClr val="000000"/>
                          </a:solidFill>
                          <a:effectLst/>
                          <a:latin typeface="Arial" panose="020B0604020202020204" pitchFamily="34" charset="0"/>
                        </a:rPr>
                        <a:t>Total übrige Einkünfte Schweiz</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a:solidFill>
                            <a:srgbClr val="000000"/>
                          </a:solidFill>
                          <a:effectLst/>
                          <a:latin typeface="Arial" panose="020B0604020202020204" pitchFamily="34" charset="0"/>
                        </a:rPr>
                        <a:t>400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dirty="0">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761772512"/>
                  </a:ext>
                </a:extLst>
              </a:tr>
              <a:tr h="163843">
                <a:tc>
                  <a:txBody>
                    <a:bodyPr/>
                    <a:lstStyle/>
                    <a:p>
                      <a:pPr algn="l"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258960564"/>
                  </a:ext>
                </a:extLst>
              </a:tr>
              <a:tr h="163843">
                <a:tc>
                  <a:txBody>
                    <a:bodyPr/>
                    <a:lstStyle/>
                    <a:p>
                      <a:pPr algn="l" fontAlgn="b"/>
                      <a:r>
                        <a:rPr lang="de-CH" sz="1000" b="1" i="0" u="none" strike="noStrike">
                          <a:solidFill>
                            <a:srgbClr val="000000"/>
                          </a:solidFill>
                          <a:effectLst/>
                          <a:latin typeface="Arial" panose="020B0604020202020204" pitchFamily="34" charset="0"/>
                        </a:rPr>
                        <a:t>Total Erfolg Schweiz</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400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2810124616"/>
                  </a:ext>
                </a:extLst>
              </a:tr>
              <a:tr h="163843">
                <a:tc>
                  <a:txBody>
                    <a:bodyPr/>
                    <a:lstStyle/>
                    <a:p>
                      <a:pPr algn="l" fontAlgn="b"/>
                      <a:r>
                        <a:rPr lang="de-CH" sz="1000" b="0" i="0" u="none" strike="noStrike">
                          <a:solidFill>
                            <a:srgbClr val="000000"/>
                          </a:solidFill>
                          <a:effectLst/>
                          <a:latin typeface="Arial" panose="020B0604020202020204" pitchFamily="34" charset="0"/>
                        </a:rPr>
                        <a:t>Verwaltungskosten / Steuern (pauschal 25 %)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-100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dirty="0">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100745555"/>
                  </a:ext>
                </a:extLst>
              </a:tr>
              <a:tr h="163843">
                <a:tc>
                  <a:txBody>
                    <a:bodyPr/>
                    <a:lstStyle/>
                    <a:p>
                      <a:pPr algn="l" fontAlgn="b"/>
                      <a:r>
                        <a:rPr lang="de-CH" sz="1000" b="1" i="0" u="none" strike="noStrike">
                          <a:solidFill>
                            <a:srgbClr val="000000"/>
                          </a:solidFill>
                          <a:effectLst/>
                          <a:latin typeface="Arial" panose="020B0604020202020204" pitchFamily="34" charset="0"/>
                        </a:rPr>
                        <a:t>Total Nettoerträge Schweiz (Umlage)</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a:solidFill>
                            <a:srgbClr val="000000"/>
                          </a:solidFill>
                          <a:effectLst/>
                          <a:latin typeface="Arial" panose="020B0604020202020204" pitchFamily="34" charset="0"/>
                        </a:rPr>
                        <a:t>-300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dirty="0">
                          <a:solidFill>
                            <a:srgbClr val="000000"/>
                          </a:solidFill>
                          <a:effectLst/>
                          <a:latin typeface="Arial" panose="020B0604020202020204" pitchFamily="34" charset="0"/>
                        </a:rPr>
                        <a:t>300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921636575"/>
                  </a:ext>
                </a:extLst>
              </a:tr>
              <a:tr h="163843">
                <a:tc>
                  <a:txBody>
                    <a:bodyPr/>
                    <a:lstStyle/>
                    <a:p>
                      <a:pPr algn="l"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04570229"/>
                  </a:ext>
                </a:extLst>
              </a:tr>
              <a:tr h="163843">
                <a:tc>
                  <a:txBody>
                    <a:bodyPr/>
                    <a:lstStyle/>
                    <a:p>
                      <a:pPr algn="l" fontAlgn="b"/>
                      <a:r>
                        <a:rPr lang="de-CH" sz="1000" b="1" i="0" u="none" strike="noStrike" dirty="0">
                          <a:solidFill>
                            <a:srgbClr val="000000"/>
                          </a:solidFill>
                          <a:effectLst/>
                          <a:latin typeface="Arial" panose="020B0604020202020204" pitchFamily="34" charset="0"/>
                        </a:rPr>
                        <a:t>Operativer Gewinn</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28'200</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dirty="0">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340590837"/>
                  </a:ext>
                </a:extLst>
              </a:tr>
              <a:tr h="163843">
                <a:tc>
                  <a:txBody>
                    <a:bodyPr/>
                    <a:lstStyle/>
                    <a:p>
                      <a:pPr algn="l" fontAlgn="b"/>
                      <a:r>
                        <a:rPr lang="de-CH" sz="1000" b="0" i="0" u="none" strike="noStrike">
                          <a:solidFill>
                            <a:srgbClr val="000000"/>
                          </a:solidFill>
                          <a:effectLst/>
                          <a:latin typeface="Arial" panose="020B0604020202020204" pitchFamily="34" charset="0"/>
                        </a:rPr>
                        <a:t>davon Umsatzanteil Schweiz (6 %)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-1'692</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1'692</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451729657"/>
                  </a:ext>
                </a:extLst>
              </a:tr>
              <a:tr h="163843">
                <a:tc>
                  <a:txBody>
                    <a:bodyPr/>
                    <a:lstStyle/>
                    <a:p>
                      <a:pPr algn="l"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3374289184"/>
                  </a:ext>
                </a:extLst>
              </a:tr>
              <a:tr h="163843">
                <a:tc>
                  <a:txBody>
                    <a:bodyPr/>
                    <a:lstStyle/>
                    <a:p>
                      <a:pPr algn="l" fontAlgn="b"/>
                      <a:r>
                        <a:rPr lang="de-CH" sz="1000" b="1" i="0" u="none" strike="noStrike">
                          <a:solidFill>
                            <a:srgbClr val="000000"/>
                          </a:solidFill>
                          <a:effectLst/>
                          <a:latin typeface="Arial" panose="020B0604020202020204" pitchFamily="34" charset="0"/>
                        </a:rPr>
                        <a:t>Operativer Gewinn Ausland</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-26'508</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26'508</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1643721082"/>
                  </a:ext>
                </a:extLst>
              </a:tr>
              <a:tr h="163843">
                <a:tc>
                  <a:txBody>
                    <a:bodyPr/>
                    <a:lstStyle/>
                    <a:p>
                      <a:pPr algn="l" fontAlgn="b"/>
                      <a:r>
                        <a:rPr lang="de-CH" sz="1000" b="0" i="0" u="none" strike="noStrike">
                          <a:solidFill>
                            <a:srgbClr val="000000"/>
                          </a:solidFill>
                          <a:effectLst/>
                          <a:latin typeface="Arial" panose="020B0604020202020204" pitchFamily="34" charset="0"/>
                        </a:rPr>
                        <a:t>davon in der Schweiz steuerbar (20 %)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5'302</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-5'302</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1256016400"/>
                  </a:ext>
                </a:extLst>
              </a:tr>
              <a:tr h="163843">
                <a:tc>
                  <a:txBody>
                    <a:bodyPr/>
                    <a:lstStyle/>
                    <a:p>
                      <a:pPr algn="l"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tc>
                  <a:txBody>
                    <a:bodyPr/>
                    <a:lstStyle/>
                    <a:p>
                      <a:pPr algn="r" fontAlgn="b"/>
                      <a:r>
                        <a:rPr lang="de-CH" sz="1000" b="0"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tcPr>
                </a:tc>
                <a:extLst>
                  <a:ext uri="{0D108BD9-81ED-4DB2-BD59-A6C34878D82A}">
                    <a16:rowId xmlns:a16="http://schemas.microsoft.com/office/drawing/2014/main" val="2310905966"/>
                  </a:ext>
                </a:extLst>
              </a:tr>
              <a:tr h="163843">
                <a:tc>
                  <a:txBody>
                    <a:bodyPr/>
                    <a:lstStyle/>
                    <a:p>
                      <a:pPr algn="l" fontAlgn="b"/>
                      <a:r>
                        <a:rPr lang="de-CH" sz="1000" b="1" i="0" u="none" strike="noStrike">
                          <a:solidFill>
                            <a:srgbClr val="000000"/>
                          </a:solidFill>
                          <a:effectLst/>
                          <a:latin typeface="Arial" panose="020B0604020202020204" pitchFamily="34" charset="0"/>
                        </a:rPr>
                        <a:t>Steuerbarer Reingewinn</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7'294</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a:solidFill>
                            <a:srgbClr val="000000"/>
                          </a:solidFill>
                          <a:effectLst/>
                          <a:latin typeface="Arial" panose="020B0604020202020204" pitchFamily="34" charset="0"/>
                        </a:rPr>
                        <a:t>22'706</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tc>
                  <a:txBody>
                    <a:bodyPr/>
                    <a:lstStyle/>
                    <a:p>
                      <a:pPr algn="r" fontAlgn="b"/>
                      <a:r>
                        <a:rPr lang="de-CH" sz="1000" b="1" i="0" u="none" strike="noStrike" dirty="0">
                          <a:solidFill>
                            <a:srgbClr val="000000"/>
                          </a:solidFill>
                          <a:effectLst/>
                          <a:latin typeface="Arial" panose="020B0604020202020204" pitchFamily="34" charset="0"/>
                        </a:rPr>
                        <a:t> </a:t>
                      </a:r>
                    </a:p>
                  </a:txBody>
                  <a:tcPr marL="9525" marR="9525" marT="9525" marB="0" anchor="b">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0CECE"/>
                    </a:solidFill>
                  </a:tcPr>
                </a:tc>
                <a:extLst>
                  <a:ext uri="{0D108BD9-81ED-4DB2-BD59-A6C34878D82A}">
                    <a16:rowId xmlns:a16="http://schemas.microsoft.com/office/drawing/2014/main" val="4204870330"/>
                  </a:ext>
                </a:extLst>
              </a:tr>
            </a:tbl>
          </a:graphicData>
        </a:graphic>
      </p:graphicFrame>
      <p:sp>
        <p:nvSpPr>
          <p:cNvPr id="15" name="Pfeil nach unten 14"/>
          <p:cNvSpPr/>
          <p:nvPr/>
        </p:nvSpPr>
        <p:spPr>
          <a:xfrm>
            <a:off x="5580112" y="5505086"/>
            <a:ext cx="288032" cy="288032"/>
          </a:xfrm>
          <a:prstGeom prst="downArrow">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b="0" i="0" baseline="0" dirty="0" err="1"/>
          </a:p>
        </p:txBody>
      </p:sp>
      <p:sp>
        <p:nvSpPr>
          <p:cNvPr id="16" name="Pfeil nach unten 15"/>
          <p:cNvSpPr/>
          <p:nvPr/>
        </p:nvSpPr>
        <p:spPr>
          <a:xfrm>
            <a:off x="6732240" y="5505086"/>
            <a:ext cx="288032" cy="288032"/>
          </a:xfrm>
          <a:prstGeom prst="downArrow">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b="0" i="0" baseline="0" dirty="0" err="1"/>
          </a:p>
        </p:txBody>
      </p:sp>
      <p:sp>
        <p:nvSpPr>
          <p:cNvPr id="17" name="Textplatzhalter 2"/>
          <p:cNvSpPr>
            <a:spLocks noGrp="1"/>
          </p:cNvSpPr>
          <p:nvPr>
            <p:ph type="body" sz="quarter" idx="13"/>
          </p:nvPr>
        </p:nvSpPr>
        <p:spPr>
          <a:xfrm>
            <a:off x="5184068" y="5877272"/>
            <a:ext cx="1080120" cy="216024"/>
          </a:xfrm>
        </p:spPr>
        <p:txBody>
          <a:bodyPr>
            <a:normAutofit/>
          </a:bodyPr>
          <a:lstStyle/>
          <a:p>
            <a:pPr algn="ctr"/>
            <a:r>
              <a:rPr lang="de-CH" sz="1000" b="1" dirty="0"/>
              <a:t>wird besteuert</a:t>
            </a:r>
          </a:p>
        </p:txBody>
      </p:sp>
      <p:sp>
        <p:nvSpPr>
          <p:cNvPr id="18" name="Textplatzhalter 2"/>
          <p:cNvSpPr txBox="1">
            <a:spLocks/>
          </p:cNvSpPr>
          <p:nvPr/>
        </p:nvSpPr>
        <p:spPr>
          <a:xfrm>
            <a:off x="6336196" y="5877272"/>
            <a:ext cx="1080120" cy="216024"/>
          </a:xfrm>
          <a:prstGeom prst="rect">
            <a:avLst/>
          </a:prstGeom>
        </p:spPr>
        <p:txBody>
          <a:bodyPr vert="horz" lIns="0" tIns="0" rIns="0" bIns="0" rtlCol="0">
            <a:normAutofit/>
          </a:bodyPr>
          <a:lstStyle>
            <a:lvl1pPr marL="0" marR="0" indent="0" algn="l" defTabSz="641726" rtl="0" eaLnBrk="1" fontAlgn="auto" latinLnBrk="0" hangingPunct="1">
              <a:lnSpc>
                <a:spcPct val="100000"/>
              </a:lnSpc>
              <a:spcBef>
                <a:spcPts val="0"/>
              </a:spcBef>
              <a:spcAft>
                <a:spcPts val="421"/>
              </a:spcAft>
              <a:buClrTx/>
              <a:buSzTx/>
              <a:buFont typeface="Arial" pitchFamily="34" charset="0"/>
              <a:buNone/>
              <a:tabLst/>
              <a:defRPr sz="2807" kern="1200" baseline="0">
                <a:solidFill>
                  <a:schemeClr val="tx1"/>
                </a:solidFill>
                <a:latin typeface="Arial" pitchFamily="34" charset="0"/>
                <a:ea typeface="+mn-ea"/>
                <a:cs typeface="Arial" pitchFamily="34" charset="0"/>
              </a:defRPr>
            </a:lvl1pPr>
            <a:lvl2pPr marL="255131" marR="0" indent="-255131" algn="l" defTabSz="641726" rtl="0" eaLnBrk="1" fontAlgn="auto" latinLnBrk="0" hangingPunct="1">
              <a:lnSpc>
                <a:spcPct val="100000"/>
              </a:lnSpc>
              <a:spcBef>
                <a:spcPts val="0"/>
              </a:spcBef>
              <a:spcAft>
                <a:spcPts val="211"/>
              </a:spcAft>
              <a:buClr>
                <a:schemeClr val="accent1"/>
              </a:buClr>
              <a:buSzTx/>
              <a:buFont typeface="Arial" pitchFamily="34" charset="0"/>
              <a:buChar char="•"/>
              <a:tabLst/>
              <a:defRPr lang="de-DE" sz="2807" b="0" kern="1200" baseline="0" noProof="0">
                <a:solidFill>
                  <a:schemeClr val="tx1"/>
                </a:solidFill>
                <a:latin typeface="Arial" pitchFamily="34" charset="0"/>
                <a:ea typeface="+mn-ea"/>
                <a:cs typeface="Arial" pitchFamily="34" charset="0"/>
              </a:defRPr>
            </a:lvl2pPr>
            <a:lvl3pPr marL="501348" marR="0" indent="-246218" algn="l" defTabSz="641726" rtl="0" eaLnBrk="1" fontAlgn="auto" latinLnBrk="0" hangingPunct="1">
              <a:lnSpc>
                <a:spcPct val="100000"/>
              </a:lnSpc>
              <a:spcBef>
                <a:spcPts val="0"/>
              </a:spcBef>
              <a:spcAft>
                <a:spcPts val="211"/>
              </a:spcAft>
              <a:buClr>
                <a:schemeClr val="accent2"/>
              </a:buClr>
              <a:buSzTx/>
              <a:buFont typeface="Arial" pitchFamily="34" charset="0"/>
              <a:buChar char="•"/>
              <a:tabLst/>
              <a:defRPr lang="de-DE" sz="2246" kern="1200" noProof="0">
                <a:solidFill>
                  <a:schemeClr val="tx1"/>
                </a:solidFill>
                <a:latin typeface="Arial" pitchFamily="34" charset="0"/>
                <a:ea typeface="+mn-ea"/>
                <a:cs typeface="Arial" pitchFamily="34" charset="0"/>
              </a:defRPr>
            </a:lvl3pPr>
            <a:lvl4pPr marL="756479" marR="0" indent="-255131" algn="l" defTabSz="630585" rtl="0" eaLnBrk="1" fontAlgn="auto" latinLnBrk="0" hangingPunct="1">
              <a:lnSpc>
                <a:spcPct val="100000"/>
              </a:lnSpc>
              <a:spcBef>
                <a:spcPts val="0"/>
              </a:spcBef>
              <a:spcAft>
                <a:spcPts val="211"/>
              </a:spcAft>
              <a:buClr>
                <a:srgbClr val="2B350A"/>
              </a:buClr>
              <a:buSzTx/>
              <a:buFont typeface="Arial" pitchFamily="34" charset="0"/>
              <a:buChar char="•"/>
              <a:tabLst/>
              <a:defRPr lang="de-DE" sz="1965" kern="1200" baseline="0" noProof="0">
                <a:solidFill>
                  <a:schemeClr val="tx1"/>
                </a:solidFill>
                <a:latin typeface="Arial" pitchFamily="34" charset="0"/>
                <a:ea typeface="+mn-ea"/>
                <a:cs typeface="Arial" pitchFamily="34" charset="0"/>
              </a:defRPr>
            </a:lvl4pPr>
            <a:lvl5pPr marL="1003811" marR="0" indent="-247332" algn="l" defTabSz="641726" rtl="0" eaLnBrk="1" fontAlgn="auto" latinLnBrk="0" hangingPunct="1">
              <a:lnSpc>
                <a:spcPct val="100000"/>
              </a:lnSpc>
              <a:spcBef>
                <a:spcPts val="0"/>
              </a:spcBef>
              <a:spcAft>
                <a:spcPts val="211"/>
              </a:spcAft>
              <a:buClr>
                <a:schemeClr val="accent1"/>
              </a:buClr>
              <a:buSzTx/>
              <a:buFont typeface="Arial" pitchFamily="34" charset="0"/>
              <a:buChar char="•"/>
              <a:tabLst/>
              <a:defRPr lang="de-CH" sz="1684" kern="1200" noProof="0">
                <a:solidFill>
                  <a:schemeClr val="tx1"/>
                </a:solidFill>
                <a:latin typeface="Arial" pitchFamily="34" charset="0"/>
                <a:ea typeface="+mn-ea"/>
                <a:cs typeface="Arial" pitchFamily="34" charset="0"/>
              </a:defRPr>
            </a:lvl5pPr>
            <a:lvl6pPr marL="1263240" indent="252648" algn="l" defTabSz="641726" rtl="0" eaLnBrk="1" latinLnBrk="0" hangingPunct="1">
              <a:spcBef>
                <a:spcPts val="0"/>
              </a:spcBef>
              <a:spcAft>
                <a:spcPts val="211"/>
              </a:spcAft>
              <a:buClr>
                <a:schemeClr val="accent2"/>
              </a:buClr>
              <a:buFont typeface="Arial" pitchFamily="34" charset="0"/>
              <a:buChar char="•"/>
              <a:defRPr sz="1684" kern="1200">
                <a:solidFill>
                  <a:schemeClr val="tx1"/>
                </a:solidFill>
                <a:latin typeface="+mn-lt"/>
                <a:ea typeface="+mn-ea"/>
                <a:cs typeface="+mn-cs"/>
              </a:defRPr>
            </a:lvl6pPr>
            <a:lvl7pPr marL="2085609" indent="-160431" algn="l" defTabSz="641726" rtl="0" eaLnBrk="1" latinLnBrk="0" hangingPunct="1">
              <a:spcBef>
                <a:spcPct val="20000"/>
              </a:spcBef>
              <a:buFont typeface="Arial" pitchFamily="34" charset="0"/>
              <a:buChar char="•"/>
              <a:defRPr sz="1404" kern="1200">
                <a:solidFill>
                  <a:schemeClr val="tx1"/>
                </a:solidFill>
                <a:latin typeface="+mn-lt"/>
                <a:ea typeface="+mn-ea"/>
                <a:cs typeface="+mn-cs"/>
              </a:defRPr>
            </a:lvl7pPr>
            <a:lvl8pPr marL="2406472" indent="-160431" algn="l" defTabSz="641726" rtl="0" eaLnBrk="1" latinLnBrk="0" hangingPunct="1">
              <a:spcBef>
                <a:spcPct val="20000"/>
              </a:spcBef>
              <a:buFont typeface="Arial" pitchFamily="34" charset="0"/>
              <a:buChar char="•"/>
              <a:defRPr sz="1404" kern="1200">
                <a:solidFill>
                  <a:schemeClr val="tx1"/>
                </a:solidFill>
                <a:latin typeface="+mn-lt"/>
                <a:ea typeface="+mn-ea"/>
                <a:cs typeface="+mn-cs"/>
              </a:defRPr>
            </a:lvl8pPr>
            <a:lvl9pPr marL="2727335" indent="-160431" algn="l" defTabSz="641726" rtl="0" eaLnBrk="1" latinLnBrk="0" hangingPunct="1">
              <a:spcBef>
                <a:spcPct val="20000"/>
              </a:spcBef>
              <a:buFont typeface="Arial" pitchFamily="34" charset="0"/>
              <a:buChar char="•"/>
              <a:defRPr sz="1404" kern="1200">
                <a:solidFill>
                  <a:schemeClr val="tx1"/>
                </a:solidFill>
                <a:latin typeface="+mn-lt"/>
                <a:ea typeface="+mn-ea"/>
                <a:cs typeface="+mn-cs"/>
              </a:defRPr>
            </a:lvl9pPr>
          </a:lstStyle>
          <a:p>
            <a:pPr algn="ctr"/>
            <a:r>
              <a:rPr lang="de-CH" sz="1000" b="1" dirty="0"/>
              <a:t>bleibt steuerfrei</a:t>
            </a:r>
          </a:p>
        </p:txBody>
      </p:sp>
      <p:cxnSp>
        <p:nvCxnSpPr>
          <p:cNvPr id="20" name="Gerade Verbindung mit Pfeil 19"/>
          <p:cNvCxnSpPr/>
          <p:nvPr/>
        </p:nvCxnSpPr>
        <p:spPr>
          <a:xfrm flipH="1">
            <a:off x="5076000" y="2556000"/>
            <a:ext cx="252028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Gerade Verbindung mit Pfeil 20"/>
          <p:cNvCxnSpPr/>
          <p:nvPr/>
        </p:nvCxnSpPr>
        <p:spPr>
          <a:xfrm flipH="1">
            <a:off x="4896036" y="4032000"/>
            <a:ext cx="5760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platzhalter 4"/>
          <p:cNvSpPr txBox="1">
            <a:spLocks/>
          </p:cNvSpPr>
          <p:nvPr/>
        </p:nvSpPr>
        <p:spPr bwMode="auto">
          <a:xfrm>
            <a:off x="4932040" y="333375"/>
            <a:ext cx="353412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r" rtl="0" eaLnBrk="1" fontAlgn="base" hangingPunct="1">
              <a:spcBef>
                <a:spcPct val="20000"/>
              </a:spcBef>
              <a:spcAft>
                <a:spcPct val="0"/>
              </a:spcAft>
              <a:buFont typeface="+mj-lt"/>
              <a:buNone/>
              <a:defRPr sz="16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marR="0" lvl="0" indent="0" algn="r" defTabSz="914400" rtl="0" eaLnBrk="1" fontAlgn="base" latinLnBrk="0" hangingPunct="1">
              <a:lnSpc>
                <a:spcPct val="100000"/>
              </a:lnSpc>
              <a:spcBef>
                <a:spcPct val="20000"/>
              </a:spcBef>
              <a:spcAft>
                <a:spcPct val="0"/>
              </a:spcAft>
              <a:buClrTx/>
              <a:buSzTx/>
              <a:buFont typeface="+mj-lt"/>
              <a:buNone/>
              <a:tabLst/>
              <a:defRPr/>
            </a:pPr>
            <a:r>
              <a:rPr kumimoji="0" lang="de-CH" sz="1600" b="0" i="0" u="none" strike="noStrike" kern="0" cap="none" spc="0" normalizeH="0" baseline="0" noProof="0">
                <a:ln>
                  <a:noFill/>
                </a:ln>
                <a:solidFill>
                  <a:srgbClr val="000000"/>
                </a:solidFill>
                <a:effectLst/>
                <a:uLnTx/>
                <a:uFillTx/>
                <a:latin typeface="Arial"/>
                <a:ea typeface="+mn-ea"/>
                <a:cs typeface="+mn-cs"/>
              </a:rPr>
              <a:t>2. STAF</a:t>
            </a:r>
            <a:endParaRPr kumimoji="0" lang="de-CH" sz="1600" b="0" i="0" u="none" strike="noStrike" kern="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198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Patentbox («</a:t>
            </a:r>
            <a:r>
              <a:rPr lang="de-CH" sz="2800" dirty="0" err="1"/>
              <a:t>Outputförderung</a:t>
            </a:r>
            <a:r>
              <a:rPr lang="de-CH" sz="2800" dirty="0"/>
              <a:t>» von F&amp;E)</a:t>
            </a:r>
          </a:p>
        </p:txBody>
      </p:sp>
      <p:sp>
        <p:nvSpPr>
          <p:cNvPr id="3" name="Inhaltsplatzhalter 2"/>
          <p:cNvSpPr>
            <a:spLocks noGrp="1"/>
          </p:cNvSpPr>
          <p:nvPr>
            <p:ph idx="1"/>
          </p:nvPr>
        </p:nvSpPr>
        <p:spPr>
          <a:xfrm>
            <a:off x="685800" y="1981200"/>
            <a:ext cx="7780368" cy="4114800"/>
          </a:xfrm>
        </p:spPr>
        <p:txBody>
          <a:bodyPr/>
          <a:lstStyle/>
          <a:p>
            <a:pPr marL="538163" indent="-538163"/>
            <a:r>
              <a:rPr lang="de-CH" dirty="0"/>
              <a:t>reduzierte Besteuerung von Erträgen aus Patenten und vergleichbaren Rechten </a:t>
            </a:r>
          </a:p>
          <a:p>
            <a:pPr marL="538163" indent="-538163"/>
            <a:r>
              <a:rPr lang="de-CH" dirty="0"/>
              <a:t>Ermässigung darf höchstens 90 % betragen </a:t>
            </a:r>
          </a:p>
          <a:p>
            <a:pPr marL="538163" indent="-538163"/>
            <a:r>
              <a:rPr lang="de-CH" dirty="0"/>
              <a:t>Kantone können</a:t>
            </a:r>
            <a:r>
              <a:rPr lang="de-CH" b="1" dirty="0"/>
              <a:t> </a:t>
            </a:r>
            <a:r>
              <a:rPr lang="de-CH" dirty="0"/>
              <a:t>eine geringere Ermässigung vorsehen</a:t>
            </a:r>
          </a:p>
          <a:p>
            <a:pPr marL="538163" indent="-538163"/>
            <a:r>
              <a:rPr lang="de-CH" dirty="0"/>
              <a:t>obligatorisch für Kantone</a:t>
            </a:r>
          </a:p>
          <a:p>
            <a:pPr marL="538163" indent="-538163"/>
            <a:r>
              <a:rPr lang="de-CH" dirty="0"/>
              <a:t>im DBG nicht vorgesehen </a:t>
            </a:r>
          </a:p>
          <a:p>
            <a:pPr marL="538163" indent="-538163" algn="r">
              <a:buNone/>
            </a:pPr>
            <a:endParaRPr lang="de-CH" sz="1000"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19</a:t>
            </a:fld>
            <a:endParaRPr lang="de-DE" dirty="0"/>
          </a:p>
        </p:txBody>
      </p:sp>
      <p:sp>
        <p:nvSpPr>
          <p:cNvPr id="5" name="Textplatzhalter 4"/>
          <p:cNvSpPr>
            <a:spLocks noGrp="1"/>
          </p:cNvSpPr>
          <p:nvPr>
            <p:ph type="body" sz="quarter" idx="13"/>
          </p:nvPr>
        </p:nvSpPr>
        <p:spPr/>
        <p:txBody>
          <a:bodyPr/>
          <a:lstStyle/>
          <a:p>
            <a:r>
              <a:rPr lang="de-CH" dirty="0"/>
              <a:t>2. STAF</a:t>
            </a:r>
          </a:p>
        </p:txBody>
      </p:sp>
    </p:spTree>
    <p:extLst>
      <p:ext uri="{BB962C8B-B14F-4D97-AF65-F5344CB8AC3E}">
        <p14:creationId xmlns:p14="http://schemas.microsoft.com/office/powerpoint/2010/main" val="1934157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Inhaltsübersicht</a:t>
            </a:r>
          </a:p>
        </p:txBody>
      </p:sp>
      <p:sp>
        <p:nvSpPr>
          <p:cNvPr id="3" name="Inhaltsplatzhalter 2"/>
          <p:cNvSpPr>
            <a:spLocks noGrp="1"/>
          </p:cNvSpPr>
          <p:nvPr>
            <p:ph idx="1"/>
          </p:nvPr>
        </p:nvSpPr>
        <p:spPr/>
        <p:txBody>
          <a:bodyPr/>
          <a:lstStyle/>
          <a:p>
            <a:pPr>
              <a:lnSpc>
                <a:spcPts val="3000"/>
              </a:lnSpc>
              <a:spcBef>
                <a:spcPts val="0"/>
              </a:spcBef>
              <a:spcAft>
                <a:spcPts val="0"/>
              </a:spcAft>
              <a:defRPr/>
            </a:pPr>
            <a:endParaRPr lang="de-CH" dirty="0"/>
          </a:p>
          <a:p>
            <a:pPr marL="538163" indent="-538163">
              <a:lnSpc>
                <a:spcPts val="3000"/>
              </a:lnSpc>
              <a:spcBef>
                <a:spcPts val="0"/>
              </a:spcBef>
              <a:spcAft>
                <a:spcPts val="1800"/>
              </a:spcAft>
              <a:buClr>
                <a:srgbClr val="007434"/>
              </a:buClr>
              <a:buFont typeface="+mj-lt"/>
              <a:buAutoNum type="arabicPeriod"/>
              <a:defRPr/>
            </a:pPr>
            <a:r>
              <a:rPr lang="de-CH" dirty="0"/>
              <a:t>Ausgangslage</a:t>
            </a:r>
          </a:p>
          <a:p>
            <a:pPr marL="538163" indent="-538163">
              <a:lnSpc>
                <a:spcPts val="3000"/>
              </a:lnSpc>
              <a:spcBef>
                <a:spcPts val="0"/>
              </a:spcBef>
              <a:spcAft>
                <a:spcPts val="1800"/>
              </a:spcAft>
              <a:buClr>
                <a:srgbClr val="007434"/>
              </a:buClr>
              <a:buFont typeface="+mj-lt"/>
              <a:buAutoNum type="arabicPeriod"/>
              <a:defRPr/>
            </a:pPr>
            <a:r>
              <a:rPr lang="de-CH" dirty="0"/>
              <a:t>Bundesgesetz über die Steuerreform und die AHV-Finanzierung (STAF; u.a. Änderung DBG und StHG)</a:t>
            </a:r>
          </a:p>
          <a:p>
            <a:pPr marL="538163" indent="-538163">
              <a:lnSpc>
                <a:spcPts val="3000"/>
              </a:lnSpc>
              <a:spcBef>
                <a:spcPts val="0"/>
              </a:spcBef>
              <a:spcAft>
                <a:spcPts val="1800"/>
              </a:spcAft>
              <a:buClr>
                <a:srgbClr val="007434"/>
              </a:buClr>
              <a:buFont typeface="+mj-lt"/>
              <a:buAutoNum type="arabicPeriod"/>
              <a:defRPr/>
            </a:pPr>
            <a:r>
              <a:rPr lang="de-CH" dirty="0"/>
              <a:t>Kantonale Umsetzung (XV. Nachtrag zum Steuergesetz)</a:t>
            </a:r>
          </a:p>
          <a:p>
            <a:pPr marL="538163" lvl="1" indent="-538163">
              <a:spcBef>
                <a:spcPts val="0"/>
              </a:spcBef>
              <a:spcAft>
                <a:spcPts val="1200"/>
              </a:spcAft>
              <a:buFont typeface="Symbol" panose="05050102010706020507" pitchFamily="18" charset="2"/>
              <a:buChar char="-"/>
              <a:defRPr/>
            </a:pPr>
            <a:endParaRPr lang="de-CH" dirty="0"/>
          </a:p>
          <a:p>
            <a:pPr marL="0" indent="0">
              <a:buNone/>
            </a:pPr>
            <a:endParaRPr lang="de-CH" sz="1000"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2</a:t>
            </a:fld>
            <a:endParaRPr lang="de-DE" dirty="0"/>
          </a:p>
        </p:txBody>
      </p:sp>
      <p:sp>
        <p:nvSpPr>
          <p:cNvPr id="5" name="Textplatzhalter 4"/>
          <p:cNvSpPr>
            <a:spLocks noGrp="1"/>
          </p:cNvSpPr>
          <p:nvPr>
            <p:ph type="body" sz="quarter" idx="13"/>
          </p:nvPr>
        </p:nvSpPr>
        <p:spPr/>
        <p:txBody>
          <a:bodyPr/>
          <a:lstStyle/>
          <a:p>
            <a:endParaRPr lang="de-CH" dirty="0"/>
          </a:p>
        </p:txBody>
      </p:sp>
    </p:spTree>
    <p:extLst>
      <p:ext uri="{BB962C8B-B14F-4D97-AF65-F5344CB8AC3E}">
        <p14:creationId xmlns:p14="http://schemas.microsoft.com/office/powerpoint/2010/main" val="342433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Überabzug für Kosten von Forschung und Entwicklung («Inputförderung» von F&amp;E)</a:t>
            </a:r>
          </a:p>
        </p:txBody>
      </p:sp>
      <p:sp>
        <p:nvSpPr>
          <p:cNvPr id="3" name="Inhaltsplatzhalter 2"/>
          <p:cNvSpPr>
            <a:spLocks noGrp="1"/>
          </p:cNvSpPr>
          <p:nvPr>
            <p:ph idx="1"/>
          </p:nvPr>
        </p:nvSpPr>
        <p:spPr/>
        <p:txBody>
          <a:bodyPr/>
          <a:lstStyle/>
          <a:p>
            <a:r>
              <a:rPr lang="de-CH" dirty="0"/>
              <a:t>Kantone können einen Abzug vorsehen, der über die tatsächlichen Forschungs- und Entwicklungskosten hinausgeht</a:t>
            </a:r>
          </a:p>
          <a:p>
            <a:r>
              <a:rPr lang="de-CH" dirty="0"/>
              <a:t>Höhe des zusätzlichen Abzugs</a:t>
            </a:r>
          </a:p>
          <a:p>
            <a:pPr lvl="1"/>
            <a:r>
              <a:rPr lang="de-CH" sz="2800" dirty="0"/>
              <a:t>in der Kompetenz der Kantone</a:t>
            </a:r>
          </a:p>
          <a:p>
            <a:pPr lvl="1"/>
            <a:r>
              <a:rPr lang="de-CH" sz="2800" dirty="0"/>
              <a:t>max. 50 %</a:t>
            </a:r>
          </a:p>
          <a:p>
            <a:pPr lvl="0"/>
            <a:r>
              <a:rPr lang="de-CH" dirty="0">
                <a:solidFill>
                  <a:srgbClr val="000000"/>
                </a:solidFill>
              </a:rPr>
              <a:t>fakultativ für Kantone</a:t>
            </a:r>
          </a:p>
          <a:p>
            <a:pPr lvl="0"/>
            <a:r>
              <a:rPr lang="de-CH" dirty="0">
                <a:solidFill>
                  <a:srgbClr val="000000"/>
                </a:solidFill>
              </a:rPr>
              <a:t>im DBG nicht vorgesehen</a:t>
            </a:r>
          </a:p>
        </p:txBody>
      </p:sp>
      <p:sp>
        <p:nvSpPr>
          <p:cNvPr id="4" name="Foliennummernplatzhalter 3"/>
          <p:cNvSpPr>
            <a:spLocks noGrp="1"/>
          </p:cNvSpPr>
          <p:nvPr>
            <p:ph type="sldNum" sz="quarter" idx="12"/>
          </p:nvPr>
        </p:nvSpPr>
        <p:spPr/>
        <p:txBody>
          <a:bodyPr/>
          <a:lstStyle/>
          <a:p>
            <a:fld id="{6C6AE60A-B69C-4790-82F7-3882EDF23186}" type="slidenum">
              <a:rPr lang="de-DE" smtClean="0"/>
              <a:pPr/>
              <a:t>20</a:t>
            </a:fld>
            <a:endParaRPr lang="de-DE" dirty="0"/>
          </a:p>
        </p:txBody>
      </p:sp>
      <p:sp>
        <p:nvSpPr>
          <p:cNvPr id="5" name="Textplatzhalter 4"/>
          <p:cNvSpPr>
            <a:spLocks noGrp="1"/>
          </p:cNvSpPr>
          <p:nvPr>
            <p:ph type="body" sz="quarter" idx="13"/>
          </p:nvPr>
        </p:nvSpPr>
        <p:spPr>
          <a:xfrm>
            <a:off x="4939082" y="257175"/>
            <a:ext cx="3534128" cy="276225"/>
          </a:xfrm>
        </p:spPr>
        <p:txBody>
          <a:bodyPr/>
          <a:lstStyle/>
          <a:p>
            <a:r>
              <a:rPr lang="de-CH" dirty="0"/>
              <a:t>2. STAF</a:t>
            </a:r>
          </a:p>
        </p:txBody>
      </p:sp>
    </p:spTree>
    <p:extLst>
      <p:ext uri="{BB962C8B-B14F-4D97-AF65-F5344CB8AC3E}">
        <p14:creationId xmlns:p14="http://schemas.microsoft.com/office/powerpoint/2010/main" val="2904865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solidFill>
                  <a:schemeClr val="tx1"/>
                </a:solidFill>
              </a:rPr>
              <a:t>Abzug auf Eigenfinanzierung in Hochsteuerkantonen</a:t>
            </a:r>
          </a:p>
        </p:txBody>
      </p:sp>
      <p:sp>
        <p:nvSpPr>
          <p:cNvPr id="3" name="Inhaltsplatzhalter 2"/>
          <p:cNvSpPr>
            <a:spLocks noGrp="1"/>
          </p:cNvSpPr>
          <p:nvPr>
            <p:ph idx="1"/>
          </p:nvPr>
        </p:nvSpPr>
        <p:spPr>
          <a:xfrm>
            <a:off x="685800" y="1981200"/>
            <a:ext cx="7990656" cy="4544144"/>
          </a:xfrm>
        </p:spPr>
        <p:txBody>
          <a:bodyPr/>
          <a:lstStyle/>
          <a:p>
            <a:r>
              <a:rPr lang="de-CH" dirty="0"/>
              <a:t>Abzug für Eigenfinanzierung</a:t>
            </a:r>
          </a:p>
          <a:p>
            <a:r>
              <a:rPr lang="de-CH" dirty="0"/>
              <a:t>Gleichstellung mit Schuldzinsabzug bei Fremdkapital (Finanzierungsneutralität)</a:t>
            </a:r>
          </a:p>
          <a:p>
            <a:r>
              <a:rPr lang="de-CH" dirty="0"/>
              <a:t>fakultativ für die Kantone </a:t>
            </a:r>
          </a:p>
          <a:p>
            <a:r>
              <a:rPr lang="de-CH" dirty="0"/>
              <a:t>nur für Kantone mit hoher effektiver Steuerbelastung: mindestens 18.03%</a:t>
            </a:r>
          </a:p>
          <a:p>
            <a:r>
              <a:rPr lang="de-CH" dirty="0"/>
              <a:t>im DBG nicht vorgesehen</a:t>
            </a:r>
          </a:p>
          <a:p>
            <a:r>
              <a:rPr lang="de-CH" dirty="0"/>
              <a:t>kalkulatorischer Zinssatz = Rendite </a:t>
            </a:r>
            <a:br>
              <a:rPr lang="de-CH" dirty="0"/>
            </a:br>
            <a:r>
              <a:rPr lang="de-CH" dirty="0"/>
              <a:t>10-jähriger Bundesanleihen</a:t>
            </a:r>
          </a:p>
          <a:p>
            <a:pPr marL="0" indent="0">
              <a:buNone/>
            </a:pPr>
            <a:endParaRPr lang="de-CH"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21</a:t>
            </a:fld>
            <a:endParaRPr lang="de-DE" dirty="0"/>
          </a:p>
        </p:txBody>
      </p:sp>
      <p:sp>
        <p:nvSpPr>
          <p:cNvPr id="5" name="Textplatzhalter 4"/>
          <p:cNvSpPr>
            <a:spLocks noGrp="1"/>
          </p:cNvSpPr>
          <p:nvPr>
            <p:ph type="body" sz="quarter" idx="13"/>
          </p:nvPr>
        </p:nvSpPr>
        <p:spPr/>
        <p:txBody>
          <a:bodyPr/>
          <a:lstStyle/>
          <a:p>
            <a:r>
              <a:rPr lang="de-CH" dirty="0"/>
              <a:t>2. STAF</a:t>
            </a:r>
          </a:p>
        </p:txBody>
      </p:sp>
    </p:spTree>
    <p:extLst>
      <p:ext uri="{BB962C8B-B14F-4D97-AF65-F5344CB8AC3E}">
        <p14:creationId xmlns:p14="http://schemas.microsoft.com/office/powerpoint/2010/main" val="2693958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solidFill>
                  <a:schemeClr val="tx1"/>
                </a:solidFill>
              </a:rPr>
              <a:t>Abzug auf Eigenfinanzierung in Hochsteuerkantonen</a:t>
            </a:r>
            <a:endParaRPr lang="de-CH" sz="2800" dirty="0">
              <a:solidFill>
                <a:srgbClr val="FFC000"/>
              </a:solidFill>
            </a:endParaRPr>
          </a:p>
        </p:txBody>
      </p:sp>
      <p:sp>
        <p:nvSpPr>
          <p:cNvPr id="3" name="Inhaltsplatzhalter 2"/>
          <p:cNvSpPr>
            <a:spLocks noGrp="1"/>
          </p:cNvSpPr>
          <p:nvPr>
            <p:ph idx="1"/>
          </p:nvPr>
        </p:nvSpPr>
        <p:spPr>
          <a:xfrm>
            <a:off x="685800" y="1981200"/>
            <a:ext cx="8062664" cy="4114800"/>
          </a:xfrm>
        </p:spPr>
        <p:txBody>
          <a:bodyPr/>
          <a:lstStyle/>
          <a:p>
            <a:pPr marL="538163" lvl="0" indent="-538163"/>
            <a:r>
              <a:rPr lang="de-CH" dirty="0">
                <a:solidFill>
                  <a:srgbClr val="000000"/>
                </a:solidFill>
              </a:rPr>
              <a:t>Unterscheidung zwischen Sicherheits- und Kerneigenkapital</a:t>
            </a:r>
          </a:p>
          <a:p>
            <a:pPr marL="538163" indent="-538163"/>
            <a:r>
              <a:rPr lang="de-CH" dirty="0"/>
              <a:t>Abzug nur auf dem Sicherheitseigenkapital</a:t>
            </a:r>
          </a:p>
          <a:p>
            <a:pPr marL="538163" indent="-538163"/>
            <a:r>
              <a:rPr lang="de-CH" dirty="0"/>
              <a:t>kein Abzug auf Kerneigenkapital</a:t>
            </a:r>
          </a:p>
          <a:p>
            <a:pPr marL="538163" indent="-538163"/>
            <a:r>
              <a:rPr lang="de-CH" dirty="0"/>
              <a:t>kalkulatorischer Zinssatz = Rendite </a:t>
            </a:r>
            <a:br>
              <a:rPr lang="de-CH" dirty="0"/>
            </a:br>
            <a:r>
              <a:rPr lang="de-CH" dirty="0"/>
              <a:t>10-jähriger Bundesanleihen</a:t>
            </a:r>
          </a:p>
        </p:txBody>
      </p:sp>
      <p:sp>
        <p:nvSpPr>
          <p:cNvPr id="4" name="Foliennummernplatzhalter 3"/>
          <p:cNvSpPr>
            <a:spLocks noGrp="1"/>
          </p:cNvSpPr>
          <p:nvPr>
            <p:ph type="sldNum" sz="quarter" idx="12"/>
          </p:nvPr>
        </p:nvSpPr>
        <p:spPr/>
        <p:txBody>
          <a:bodyPr/>
          <a:lstStyle/>
          <a:p>
            <a:fld id="{6C6AE60A-B69C-4790-82F7-3882EDF23186}" type="slidenum">
              <a:rPr lang="de-DE" smtClean="0"/>
              <a:pPr/>
              <a:t>22</a:t>
            </a:fld>
            <a:endParaRPr lang="de-DE" dirty="0"/>
          </a:p>
        </p:txBody>
      </p:sp>
      <p:sp>
        <p:nvSpPr>
          <p:cNvPr id="5" name="Textplatzhalter 4"/>
          <p:cNvSpPr>
            <a:spLocks noGrp="1"/>
          </p:cNvSpPr>
          <p:nvPr>
            <p:ph type="body" sz="quarter" idx="13"/>
          </p:nvPr>
        </p:nvSpPr>
        <p:spPr/>
        <p:txBody>
          <a:bodyPr/>
          <a:lstStyle/>
          <a:p>
            <a:r>
              <a:rPr lang="de-CH" dirty="0"/>
              <a:t>2. STAF</a:t>
            </a:r>
          </a:p>
        </p:txBody>
      </p:sp>
    </p:spTree>
    <p:extLst>
      <p:ext uri="{BB962C8B-B14F-4D97-AF65-F5344CB8AC3E}">
        <p14:creationId xmlns:p14="http://schemas.microsoft.com/office/powerpoint/2010/main" val="182818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Massnahmen bei der Kapitalsteuer</a:t>
            </a:r>
          </a:p>
        </p:txBody>
      </p:sp>
      <p:sp>
        <p:nvSpPr>
          <p:cNvPr id="3" name="Inhaltsplatzhalter 2"/>
          <p:cNvSpPr>
            <a:spLocks noGrp="1"/>
          </p:cNvSpPr>
          <p:nvPr>
            <p:ph idx="1"/>
          </p:nvPr>
        </p:nvSpPr>
        <p:spPr>
          <a:xfrm>
            <a:off x="685800" y="1981200"/>
            <a:ext cx="7780368" cy="4267200"/>
          </a:xfrm>
        </p:spPr>
        <p:txBody>
          <a:bodyPr/>
          <a:lstStyle/>
          <a:p>
            <a:pPr marL="538163" indent="-538163"/>
            <a:r>
              <a:rPr lang="de-CH" dirty="0"/>
              <a:t>heutige Statusgesellschaften entrichten eine reduzierte Kapitalsteuer</a:t>
            </a:r>
          </a:p>
          <a:p>
            <a:pPr marL="538163" indent="-538163"/>
            <a:r>
              <a:rPr lang="de-CH" dirty="0"/>
              <a:t>neu reduzierte Bemessungsgrundlage für Eigenkapital, das auf</a:t>
            </a:r>
          </a:p>
          <a:p>
            <a:pPr marL="898525" lvl="1" indent="-360363"/>
            <a:r>
              <a:rPr lang="de-CH" sz="2800" dirty="0"/>
              <a:t>Beteiligungen,</a:t>
            </a:r>
          </a:p>
          <a:p>
            <a:pPr marL="898525" lvl="1" indent="-360363"/>
            <a:r>
              <a:rPr lang="de-CH" sz="2800" dirty="0"/>
              <a:t>Patente und vergleichbare Rechte sowie</a:t>
            </a:r>
          </a:p>
          <a:p>
            <a:pPr marL="898525" lvl="1" indent="-360363"/>
            <a:r>
              <a:rPr lang="de-CH" sz="2800" dirty="0"/>
              <a:t>konzerninterne Darlehen entfällt</a:t>
            </a:r>
          </a:p>
          <a:p>
            <a:pPr marL="538163" indent="-538163"/>
            <a:r>
              <a:rPr lang="de-CH" dirty="0"/>
              <a:t>fakultativ für die Kantone</a:t>
            </a:r>
          </a:p>
        </p:txBody>
      </p:sp>
      <p:sp>
        <p:nvSpPr>
          <p:cNvPr id="4" name="Foliennummernplatzhalter 3"/>
          <p:cNvSpPr>
            <a:spLocks noGrp="1"/>
          </p:cNvSpPr>
          <p:nvPr>
            <p:ph type="sldNum" sz="quarter" idx="12"/>
          </p:nvPr>
        </p:nvSpPr>
        <p:spPr/>
        <p:txBody>
          <a:bodyPr/>
          <a:lstStyle/>
          <a:p>
            <a:fld id="{6C6AE60A-B69C-4790-82F7-3882EDF23186}" type="slidenum">
              <a:rPr lang="de-DE" smtClean="0"/>
              <a:pPr/>
              <a:t>23</a:t>
            </a:fld>
            <a:endParaRPr lang="de-DE" dirty="0"/>
          </a:p>
        </p:txBody>
      </p:sp>
      <p:sp>
        <p:nvSpPr>
          <p:cNvPr id="5" name="Textplatzhalter 4"/>
          <p:cNvSpPr>
            <a:spLocks noGrp="1"/>
          </p:cNvSpPr>
          <p:nvPr>
            <p:ph type="body" sz="quarter" idx="13"/>
          </p:nvPr>
        </p:nvSpPr>
        <p:spPr/>
        <p:txBody>
          <a:bodyPr/>
          <a:lstStyle/>
          <a:p>
            <a:r>
              <a:rPr lang="de-CH" dirty="0"/>
              <a:t>2. STAF</a:t>
            </a:r>
          </a:p>
        </p:txBody>
      </p:sp>
    </p:spTree>
    <p:extLst>
      <p:ext uri="{BB962C8B-B14F-4D97-AF65-F5344CB8AC3E}">
        <p14:creationId xmlns:p14="http://schemas.microsoft.com/office/powerpoint/2010/main" val="28859290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Aufdeckung stiller Reserven</a:t>
            </a:r>
          </a:p>
        </p:txBody>
      </p:sp>
      <p:sp>
        <p:nvSpPr>
          <p:cNvPr id="3" name="Inhaltsplatzhalter 2"/>
          <p:cNvSpPr>
            <a:spLocks noGrp="1"/>
          </p:cNvSpPr>
          <p:nvPr>
            <p:ph idx="1"/>
          </p:nvPr>
        </p:nvSpPr>
        <p:spPr>
          <a:xfrm>
            <a:off x="685800" y="1981200"/>
            <a:ext cx="8062664" cy="4267200"/>
          </a:xfrm>
        </p:spPr>
        <p:txBody>
          <a:bodyPr/>
          <a:lstStyle/>
          <a:p>
            <a:pPr marL="538163" indent="-538163"/>
            <a:r>
              <a:rPr lang="de-CH" dirty="0"/>
              <a:t>steuerfreie Aufdeckung bei Zuzug</a:t>
            </a:r>
          </a:p>
          <a:p>
            <a:pPr marL="538163" indent="-538163"/>
            <a:r>
              <a:rPr lang="de-CH" dirty="0"/>
              <a:t>Abschreibungen: ordentliche Abschreibungssätze / Goodwill innert 10 Jahren</a:t>
            </a:r>
          </a:p>
          <a:p>
            <a:pPr marL="538163" indent="-538163"/>
            <a:r>
              <a:rPr lang="de-CH" dirty="0"/>
              <a:t>steuerliche Abrechnung bei Wegzug</a:t>
            </a:r>
          </a:p>
          <a:p>
            <a:pPr marL="538163" indent="-538163"/>
            <a:r>
              <a:rPr lang="de-CH" dirty="0"/>
              <a:t>Sonderbesteuerung während 5 Jahren für bei Aufhebung der Steuerstatus aufgedeckte stille Reserven</a:t>
            </a:r>
          </a:p>
          <a:p>
            <a:pPr marL="538163" indent="-538163"/>
            <a:r>
              <a:rPr lang="de-CH" dirty="0"/>
              <a:t>obligatorisch für Bund und Kantone</a:t>
            </a:r>
          </a:p>
        </p:txBody>
      </p:sp>
      <p:sp>
        <p:nvSpPr>
          <p:cNvPr id="4" name="Foliennummernplatzhalter 3"/>
          <p:cNvSpPr>
            <a:spLocks noGrp="1"/>
          </p:cNvSpPr>
          <p:nvPr>
            <p:ph type="sldNum" sz="quarter" idx="12"/>
          </p:nvPr>
        </p:nvSpPr>
        <p:spPr/>
        <p:txBody>
          <a:bodyPr/>
          <a:lstStyle/>
          <a:p>
            <a:fld id="{6C6AE60A-B69C-4790-82F7-3882EDF23186}" type="slidenum">
              <a:rPr lang="de-DE" smtClean="0"/>
              <a:pPr/>
              <a:t>24</a:t>
            </a:fld>
            <a:endParaRPr lang="de-DE" dirty="0"/>
          </a:p>
        </p:txBody>
      </p:sp>
      <p:sp>
        <p:nvSpPr>
          <p:cNvPr id="5" name="Textplatzhalter 4"/>
          <p:cNvSpPr>
            <a:spLocks noGrp="1"/>
          </p:cNvSpPr>
          <p:nvPr>
            <p:ph type="body" sz="quarter" idx="13"/>
          </p:nvPr>
        </p:nvSpPr>
        <p:spPr/>
        <p:txBody>
          <a:bodyPr/>
          <a:lstStyle/>
          <a:p>
            <a:r>
              <a:rPr lang="de-CH" dirty="0"/>
              <a:t>2. STAF</a:t>
            </a:r>
          </a:p>
        </p:txBody>
      </p:sp>
    </p:spTree>
    <p:extLst>
      <p:ext uri="{BB962C8B-B14F-4D97-AF65-F5344CB8AC3E}">
        <p14:creationId xmlns:p14="http://schemas.microsoft.com/office/powerpoint/2010/main" val="600456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Entlastungsbegrenzung</a:t>
            </a:r>
          </a:p>
        </p:txBody>
      </p:sp>
      <p:sp>
        <p:nvSpPr>
          <p:cNvPr id="3" name="Inhaltsplatzhalter 2"/>
          <p:cNvSpPr>
            <a:spLocks noGrp="1"/>
          </p:cNvSpPr>
          <p:nvPr>
            <p:ph idx="1"/>
          </p:nvPr>
        </p:nvSpPr>
        <p:spPr>
          <a:xfrm>
            <a:off x="685800" y="1981200"/>
            <a:ext cx="8350696" cy="4184104"/>
          </a:xfrm>
        </p:spPr>
        <p:txBody>
          <a:bodyPr/>
          <a:lstStyle/>
          <a:p>
            <a:pPr marL="538163" lvl="0" indent="-538163"/>
            <a:r>
              <a:rPr lang="de-CH" dirty="0">
                <a:solidFill>
                  <a:srgbClr val="000000"/>
                </a:solidFill>
              </a:rPr>
              <a:t>Massnahme zur Sicherung der finanziellen Ergiebigkeit der Unternehmenssteuern </a:t>
            </a:r>
          </a:p>
          <a:p>
            <a:pPr marL="538163" indent="-538163"/>
            <a:r>
              <a:rPr lang="de-CH" dirty="0"/>
              <a:t>Versteuerung von mind. 30 % der Gewinne</a:t>
            </a:r>
          </a:p>
          <a:p>
            <a:pPr marL="538163" indent="-538163"/>
            <a:r>
              <a:rPr lang="de-CH" dirty="0"/>
              <a:t>Eindämmung von übermässigen Entlastungen aufgrund von:</a:t>
            </a:r>
          </a:p>
          <a:p>
            <a:pPr marL="898525" lvl="1" indent="-360363" defTabSz="179388">
              <a:spcBef>
                <a:spcPts val="0"/>
              </a:spcBef>
            </a:pPr>
            <a:r>
              <a:rPr lang="de-CH" sz="2800" dirty="0"/>
              <a:t>Patentbox</a:t>
            </a:r>
          </a:p>
          <a:p>
            <a:pPr marL="898525" lvl="1" indent="-360363" defTabSz="179388">
              <a:spcBef>
                <a:spcPts val="0"/>
              </a:spcBef>
            </a:pPr>
            <a:r>
              <a:rPr lang="de-CH" sz="2800" dirty="0"/>
              <a:t>Inputförderung </a:t>
            </a:r>
          </a:p>
          <a:p>
            <a:pPr marL="898525" lvl="1" indent="-360363" defTabSz="179388">
              <a:spcBef>
                <a:spcPts val="0"/>
              </a:spcBef>
            </a:pPr>
            <a:r>
              <a:rPr lang="de-CH" sz="2800" dirty="0"/>
              <a:t>Abzug für Eigenfinanzierung</a:t>
            </a:r>
          </a:p>
          <a:p>
            <a:pPr marL="538163" lvl="0" indent="-538163"/>
            <a:r>
              <a:rPr lang="de-CH" dirty="0">
                <a:solidFill>
                  <a:srgbClr val="000000"/>
                </a:solidFill>
              </a:rPr>
              <a:t>obligatorisch für Kantone</a:t>
            </a:r>
          </a:p>
          <a:p>
            <a:pPr marL="898525" lvl="1" indent="-360363" defTabSz="179388">
              <a:spcBef>
                <a:spcPts val="0"/>
              </a:spcBef>
            </a:pPr>
            <a:endParaRPr lang="de-CH"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25</a:t>
            </a:fld>
            <a:endParaRPr lang="de-DE" dirty="0"/>
          </a:p>
        </p:txBody>
      </p:sp>
      <p:sp>
        <p:nvSpPr>
          <p:cNvPr id="5" name="Textplatzhalter 4"/>
          <p:cNvSpPr>
            <a:spLocks noGrp="1"/>
          </p:cNvSpPr>
          <p:nvPr>
            <p:ph type="body" sz="quarter" idx="13"/>
          </p:nvPr>
        </p:nvSpPr>
        <p:spPr/>
        <p:txBody>
          <a:bodyPr/>
          <a:lstStyle/>
          <a:p>
            <a:r>
              <a:rPr lang="de-CH" dirty="0"/>
              <a:t>2. STAF</a:t>
            </a:r>
          </a:p>
        </p:txBody>
      </p:sp>
    </p:spTree>
    <p:extLst>
      <p:ext uri="{BB962C8B-B14F-4D97-AF65-F5344CB8AC3E}">
        <p14:creationId xmlns:p14="http://schemas.microsoft.com/office/powerpoint/2010/main" val="42350953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Anpassungen bei der Teilbesteuerung («Dividendenbesteuerung»)</a:t>
            </a:r>
          </a:p>
        </p:txBody>
      </p:sp>
      <p:sp>
        <p:nvSpPr>
          <p:cNvPr id="3" name="Inhaltsplatzhalter 2"/>
          <p:cNvSpPr>
            <a:spLocks noGrp="1"/>
          </p:cNvSpPr>
          <p:nvPr>
            <p:ph idx="1"/>
          </p:nvPr>
        </p:nvSpPr>
        <p:spPr>
          <a:xfrm>
            <a:off x="685800" y="1981200"/>
            <a:ext cx="8206680" cy="4114800"/>
          </a:xfrm>
        </p:spPr>
        <p:txBody>
          <a:bodyPr/>
          <a:lstStyle/>
          <a:p>
            <a:pPr marL="538163" indent="-538163"/>
            <a:r>
              <a:rPr lang="de-CH" dirty="0"/>
              <a:t>Teilbesteuerung wird bei der direkten Bundessteuer auf 70% angehoben </a:t>
            </a:r>
          </a:p>
          <a:p>
            <a:pPr marL="898525" lvl="1" indent="-360363"/>
            <a:r>
              <a:rPr lang="de-CH" sz="2000" dirty="0"/>
              <a:t>Teilbesteuerung im Geschäftsvermögen heute 50%</a:t>
            </a:r>
          </a:p>
          <a:p>
            <a:pPr marL="898525" lvl="1" indent="-360363"/>
            <a:r>
              <a:rPr lang="de-CH" sz="2000" dirty="0"/>
              <a:t>Teilbesteuerung im Privatvermögen 60%</a:t>
            </a:r>
          </a:p>
          <a:p>
            <a:pPr marL="538163" indent="-538163"/>
            <a:r>
              <a:rPr lang="de-CH" dirty="0"/>
              <a:t>Kantone müssen Erträge aus massgeblichen Beteiligungen mind. zu 50% besteuern</a:t>
            </a:r>
          </a:p>
          <a:p>
            <a:pPr marL="538163" indent="-538163"/>
            <a:r>
              <a:rPr lang="de-CH" dirty="0"/>
              <a:t>Methodenwechsel zwingend vorgeschrieben</a:t>
            </a:r>
          </a:p>
          <a:p>
            <a:pPr marL="538163" indent="-538163"/>
            <a:r>
              <a:rPr lang="de-CH" dirty="0"/>
              <a:t>Gegenfinanzierungsmassnahme</a:t>
            </a:r>
          </a:p>
          <a:p>
            <a:pPr marL="538163" indent="-538163"/>
            <a:r>
              <a:rPr lang="de-CH" dirty="0"/>
              <a:t>Erhöhung ist begründbar</a:t>
            </a:r>
          </a:p>
        </p:txBody>
      </p:sp>
      <p:sp>
        <p:nvSpPr>
          <p:cNvPr id="4" name="Foliennummernplatzhalter 3"/>
          <p:cNvSpPr>
            <a:spLocks noGrp="1"/>
          </p:cNvSpPr>
          <p:nvPr>
            <p:ph type="sldNum" sz="quarter" idx="12"/>
          </p:nvPr>
        </p:nvSpPr>
        <p:spPr/>
        <p:txBody>
          <a:bodyPr/>
          <a:lstStyle/>
          <a:p>
            <a:fld id="{6C6AE60A-B69C-4790-82F7-3882EDF23186}" type="slidenum">
              <a:rPr lang="de-DE" smtClean="0"/>
              <a:pPr/>
              <a:t>26</a:t>
            </a:fld>
            <a:endParaRPr lang="de-DE" dirty="0"/>
          </a:p>
        </p:txBody>
      </p:sp>
      <p:sp>
        <p:nvSpPr>
          <p:cNvPr id="5" name="Textplatzhalter 4"/>
          <p:cNvSpPr>
            <a:spLocks noGrp="1"/>
          </p:cNvSpPr>
          <p:nvPr>
            <p:ph type="body" sz="quarter" idx="13"/>
          </p:nvPr>
        </p:nvSpPr>
        <p:spPr/>
        <p:txBody>
          <a:bodyPr/>
          <a:lstStyle/>
          <a:p>
            <a:r>
              <a:rPr lang="de-CH" dirty="0"/>
              <a:t>2. STAF</a:t>
            </a:r>
          </a:p>
        </p:txBody>
      </p:sp>
    </p:spTree>
    <p:extLst>
      <p:ext uri="{BB962C8B-B14F-4D97-AF65-F5344CB8AC3E}">
        <p14:creationId xmlns:p14="http://schemas.microsoft.com/office/powerpoint/2010/main" val="28017300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solidFill>
                  <a:schemeClr val="tx1"/>
                </a:solidFill>
              </a:rPr>
              <a:t>Anpassungen am Kapitaleinlageprinzip</a:t>
            </a:r>
          </a:p>
        </p:txBody>
      </p:sp>
      <p:sp>
        <p:nvSpPr>
          <p:cNvPr id="3" name="Inhaltsplatzhalter 2"/>
          <p:cNvSpPr>
            <a:spLocks noGrp="1"/>
          </p:cNvSpPr>
          <p:nvPr>
            <p:ph idx="1"/>
          </p:nvPr>
        </p:nvSpPr>
        <p:spPr>
          <a:xfrm>
            <a:off x="685800" y="1981200"/>
            <a:ext cx="8206680" cy="4472136"/>
          </a:xfrm>
        </p:spPr>
        <p:txBody>
          <a:bodyPr/>
          <a:lstStyle/>
          <a:p>
            <a:pPr marL="538163" indent="-538163"/>
            <a:r>
              <a:rPr lang="de-CH" dirty="0"/>
              <a:t>Kapitaleinlagereserven (KER) können grundsätzlich steuerfrei ausgeschüttet werden</a:t>
            </a:r>
          </a:p>
          <a:p>
            <a:pPr marL="538163" indent="-538163"/>
            <a:r>
              <a:rPr lang="de-CH" dirty="0"/>
              <a:t>Einschränkung für börsenkotierte Unternehmen</a:t>
            </a:r>
          </a:p>
          <a:p>
            <a:pPr marL="898525" lvl="1" indent="-360363"/>
            <a:r>
              <a:rPr lang="de-CH" dirty="0"/>
              <a:t>nur steuerfreie Ausschüttung von KER, wenn in gleicher Höhe steuerbare Dividenden ausgeschüttet werden</a:t>
            </a:r>
          </a:p>
          <a:p>
            <a:pPr marL="538163" indent="-538163"/>
            <a:r>
              <a:rPr lang="de-CH" dirty="0"/>
              <a:t>Keine Einschränkungen</a:t>
            </a:r>
          </a:p>
          <a:p>
            <a:pPr marL="898525" lvl="1" indent="-360363"/>
            <a:r>
              <a:rPr lang="de-CH" dirty="0"/>
              <a:t>für private Kapitalgesellschaften</a:t>
            </a:r>
          </a:p>
          <a:p>
            <a:pPr marL="898525" lvl="1" indent="-360363"/>
            <a:r>
              <a:rPr lang="de-CH" dirty="0"/>
              <a:t>für Unternehmen, die nach der USR II-Abstimmung in die Schweiz zugezogen sind («Vertrauensschutz»)</a:t>
            </a:r>
          </a:p>
        </p:txBody>
      </p:sp>
      <p:sp>
        <p:nvSpPr>
          <p:cNvPr id="4" name="Foliennummernplatzhalter 3"/>
          <p:cNvSpPr>
            <a:spLocks noGrp="1"/>
          </p:cNvSpPr>
          <p:nvPr>
            <p:ph type="sldNum" sz="quarter" idx="12"/>
          </p:nvPr>
        </p:nvSpPr>
        <p:spPr/>
        <p:txBody>
          <a:bodyPr/>
          <a:lstStyle/>
          <a:p>
            <a:fld id="{6C6AE60A-B69C-4790-82F7-3882EDF23186}" type="slidenum">
              <a:rPr lang="de-DE" smtClean="0"/>
              <a:pPr/>
              <a:t>27</a:t>
            </a:fld>
            <a:endParaRPr lang="de-DE" dirty="0"/>
          </a:p>
        </p:txBody>
      </p:sp>
      <p:sp>
        <p:nvSpPr>
          <p:cNvPr id="5" name="Textplatzhalter 4"/>
          <p:cNvSpPr>
            <a:spLocks noGrp="1"/>
          </p:cNvSpPr>
          <p:nvPr>
            <p:ph type="body" sz="quarter" idx="13"/>
          </p:nvPr>
        </p:nvSpPr>
        <p:spPr/>
        <p:txBody>
          <a:bodyPr/>
          <a:lstStyle/>
          <a:p>
            <a:r>
              <a:rPr lang="de-CH" dirty="0"/>
              <a:t>2. STAF</a:t>
            </a:r>
          </a:p>
        </p:txBody>
      </p:sp>
    </p:spTree>
    <p:extLst>
      <p:ext uri="{BB962C8B-B14F-4D97-AF65-F5344CB8AC3E}">
        <p14:creationId xmlns:p14="http://schemas.microsoft.com/office/powerpoint/2010/main" val="3937773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85800" y="609600"/>
            <a:ext cx="8278688" cy="1143000"/>
          </a:xfrm>
        </p:spPr>
        <p:txBody>
          <a:bodyPr/>
          <a:lstStyle/>
          <a:p>
            <a:r>
              <a:rPr lang="de-CH" sz="2800" dirty="0"/>
              <a:t>Kantonsanteil an der</a:t>
            </a:r>
            <a:br>
              <a:rPr lang="de-CH" sz="2800" dirty="0"/>
            </a:br>
            <a:r>
              <a:rPr lang="de-CH" sz="2800" dirty="0"/>
              <a:t>direkten Bundessteuer («vertikaler Ausgleich») </a:t>
            </a:r>
          </a:p>
        </p:txBody>
      </p:sp>
      <p:sp>
        <p:nvSpPr>
          <p:cNvPr id="3" name="Inhaltsplatzhalter 2"/>
          <p:cNvSpPr>
            <a:spLocks noGrp="1"/>
          </p:cNvSpPr>
          <p:nvPr>
            <p:ph idx="1"/>
          </p:nvPr>
        </p:nvSpPr>
        <p:spPr/>
        <p:txBody>
          <a:bodyPr/>
          <a:lstStyle/>
          <a:p>
            <a:pPr marL="538163" indent="-538163"/>
            <a:r>
              <a:rPr lang="de-CH" dirty="0"/>
              <a:t>Bund profitiert massiv vom kantonalen Engagement zum Erhalt der Attraktivität</a:t>
            </a:r>
          </a:p>
          <a:p>
            <a:pPr marL="538163" indent="-538163"/>
            <a:r>
              <a:rPr lang="de-CH" dirty="0"/>
              <a:t>Erhöhung des Kantonsanteils an der direkten Bundessteuer um 4,2 Prozentpunkte: von 17,0% auf 21,2%</a:t>
            </a:r>
          </a:p>
          <a:p>
            <a:pPr marL="538163" indent="-538163"/>
            <a:r>
              <a:rPr lang="de-CH" dirty="0"/>
              <a:t>dies erhöht den finanziellen Handlungsspielraum der Kantone</a:t>
            </a:r>
          </a:p>
          <a:p>
            <a:pPr marL="538163" indent="-538163"/>
            <a:endParaRPr lang="de-CH"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28</a:t>
            </a:fld>
            <a:endParaRPr lang="de-DE" dirty="0"/>
          </a:p>
        </p:txBody>
      </p:sp>
      <p:sp>
        <p:nvSpPr>
          <p:cNvPr id="5" name="Textplatzhalter 4"/>
          <p:cNvSpPr>
            <a:spLocks noGrp="1"/>
          </p:cNvSpPr>
          <p:nvPr>
            <p:ph type="body" sz="quarter" idx="13"/>
          </p:nvPr>
        </p:nvSpPr>
        <p:spPr/>
        <p:txBody>
          <a:bodyPr/>
          <a:lstStyle/>
          <a:p>
            <a:r>
              <a:rPr lang="de-CH" dirty="0"/>
              <a:t>2. STAF</a:t>
            </a:r>
          </a:p>
          <a:p>
            <a:endParaRPr lang="de-CH" dirty="0"/>
          </a:p>
        </p:txBody>
      </p:sp>
    </p:spTree>
    <p:extLst>
      <p:ext uri="{BB962C8B-B14F-4D97-AF65-F5344CB8AC3E}">
        <p14:creationId xmlns:p14="http://schemas.microsoft.com/office/powerpoint/2010/main" val="29423166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solidFill>
                  <a:schemeClr val="tx1"/>
                </a:solidFill>
              </a:rPr>
              <a:t>AHV-Finanzierung (1)</a:t>
            </a:r>
          </a:p>
        </p:txBody>
      </p:sp>
      <p:sp>
        <p:nvSpPr>
          <p:cNvPr id="3" name="Inhaltsplatzhalter 2"/>
          <p:cNvSpPr>
            <a:spLocks noGrp="1"/>
          </p:cNvSpPr>
          <p:nvPr>
            <p:ph idx="1"/>
          </p:nvPr>
        </p:nvSpPr>
        <p:spPr/>
        <p:txBody>
          <a:bodyPr/>
          <a:lstStyle/>
          <a:p>
            <a:pPr marL="538163" indent="-538163"/>
            <a:r>
              <a:rPr lang="de-CH" dirty="0"/>
              <a:t>Sozialer Ausgleich über die AHV</a:t>
            </a:r>
          </a:p>
          <a:p>
            <a:pPr marL="538163" indent="-538163"/>
            <a:r>
              <a:rPr lang="de-CH" dirty="0"/>
              <a:t>AHV-Ausgaben übersteigen heute die</a:t>
            </a:r>
            <a:br>
              <a:rPr lang="de-CH" dirty="0"/>
            </a:br>
            <a:r>
              <a:rPr lang="de-CH" dirty="0"/>
              <a:t>Einnahmen um über CHF 1 Mrd. </a:t>
            </a:r>
          </a:p>
          <a:p>
            <a:pPr marL="538163" indent="-538163"/>
            <a:r>
              <a:rPr lang="de-CH" dirty="0"/>
              <a:t>Ausgleichsmassnahme von total CHF 2 Mrd. stabilisiert die AHV kurzfristig</a:t>
            </a:r>
          </a:p>
          <a:p>
            <a:endParaRPr lang="de-CH"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29</a:t>
            </a:fld>
            <a:endParaRPr lang="de-DE" dirty="0"/>
          </a:p>
        </p:txBody>
      </p:sp>
      <p:sp>
        <p:nvSpPr>
          <p:cNvPr id="5" name="Textplatzhalter 4"/>
          <p:cNvSpPr>
            <a:spLocks noGrp="1"/>
          </p:cNvSpPr>
          <p:nvPr>
            <p:ph type="body" sz="quarter" idx="13"/>
          </p:nvPr>
        </p:nvSpPr>
        <p:spPr/>
        <p:txBody>
          <a:bodyPr/>
          <a:lstStyle/>
          <a:p>
            <a:r>
              <a:rPr lang="de-CH" dirty="0"/>
              <a:t>2. STAF</a:t>
            </a:r>
          </a:p>
          <a:p>
            <a:endParaRPr lang="de-CH" dirty="0"/>
          </a:p>
        </p:txBody>
      </p:sp>
    </p:spTree>
    <p:extLst>
      <p:ext uri="{BB962C8B-B14F-4D97-AF65-F5344CB8AC3E}">
        <p14:creationId xmlns:p14="http://schemas.microsoft.com/office/powerpoint/2010/main" val="1454553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CH" dirty="0"/>
          </a:p>
        </p:txBody>
      </p:sp>
      <p:sp>
        <p:nvSpPr>
          <p:cNvPr id="3" name="Inhaltsplatzhalter 2"/>
          <p:cNvSpPr>
            <a:spLocks noGrp="1"/>
          </p:cNvSpPr>
          <p:nvPr>
            <p:ph idx="1"/>
          </p:nvPr>
        </p:nvSpPr>
        <p:spPr/>
        <p:txBody>
          <a:bodyPr/>
          <a:lstStyle/>
          <a:p>
            <a:pPr marL="0" indent="0">
              <a:lnSpc>
                <a:spcPts val="3000"/>
              </a:lnSpc>
              <a:spcBef>
                <a:spcPts val="0"/>
              </a:spcBef>
              <a:spcAft>
                <a:spcPts val="1200"/>
              </a:spcAft>
              <a:buClr>
                <a:srgbClr val="007434"/>
              </a:buClr>
              <a:buNone/>
              <a:defRPr/>
            </a:pPr>
            <a:endParaRPr lang="de-CH" dirty="0"/>
          </a:p>
          <a:p>
            <a:pPr marL="0" indent="0">
              <a:lnSpc>
                <a:spcPts val="3000"/>
              </a:lnSpc>
              <a:spcBef>
                <a:spcPts val="0"/>
              </a:spcBef>
              <a:spcAft>
                <a:spcPts val="1200"/>
              </a:spcAft>
              <a:buClr>
                <a:srgbClr val="007434"/>
              </a:buClr>
              <a:buNone/>
              <a:defRPr/>
            </a:pPr>
            <a:endParaRPr lang="de-CH" sz="3600" dirty="0"/>
          </a:p>
          <a:p>
            <a:pPr marL="0" indent="0" algn="ctr">
              <a:lnSpc>
                <a:spcPts val="3000"/>
              </a:lnSpc>
              <a:spcBef>
                <a:spcPts val="0"/>
              </a:spcBef>
              <a:spcAft>
                <a:spcPts val="1200"/>
              </a:spcAft>
              <a:buClr>
                <a:srgbClr val="007434"/>
              </a:buClr>
              <a:buNone/>
              <a:defRPr/>
            </a:pPr>
            <a:r>
              <a:rPr lang="de-CH" sz="3600" dirty="0"/>
              <a:t>1. Teil: Ausgangslage</a:t>
            </a:r>
          </a:p>
          <a:p>
            <a:pPr marL="809625" lvl="1" indent="-361950">
              <a:spcBef>
                <a:spcPts val="0"/>
              </a:spcBef>
              <a:buFont typeface="Symbol" panose="05050102010706020507" pitchFamily="18" charset="2"/>
              <a:buChar char="-"/>
              <a:defRPr/>
            </a:pPr>
            <a:endParaRPr lang="de-CH" dirty="0"/>
          </a:p>
          <a:p>
            <a:pPr marL="0" indent="0">
              <a:buNone/>
            </a:pPr>
            <a:endParaRPr lang="de-CH" sz="1000"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3</a:t>
            </a:fld>
            <a:endParaRPr lang="de-DE" dirty="0"/>
          </a:p>
        </p:txBody>
      </p:sp>
      <p:sp>
        <p:nvSpPr>
          <p:cNvPr id="5" name="Textplatzhalter 4"/>
          <p:cNvSpPr>
            <a:spLocks noGrp="1"/>
          </p:cNvSpPr>
          <p:nvPr>
            <p:ph type="body" sz="quarter" idx="13"/>
          </p:nvPr>
        </p:nvSpPr>
        <p:spPr/>
        <p:txBody>
          <a:bodyPr/>
          <a:lstStyle/>
          <a:p>
            <a:endParaRPr lang="de-CH" dirty="0"/>
          </a:p>
        </p:txBody>
      </p:sp>
    </p:spTree>
    <p:extLst>
      <p:ext uri="{BB962C8B-B14F-4D97-AF65-F5344CB8AC3E}">
        <p14:creationId xmlns:p14="http://schemas.microsoft.com/office/powerpoint/2010/main" val="3489734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solidFill>
                  <a:schemeClr val="tx1"/>
                </a:solidFill>
              </a:rPr>
              <a:t>AHV-Finanzierung (2)</a:t>
            </a:r>
          </a:p>
        </p:txBody>
      </p:sp>
      <p:sp>
        <p:nvSpPr>
          <p:cNvPr id="3" name="Inhaltsplatzhalter 2"/>
          <p:cNvSpPr>
            <a:spLocks noGrp="1"/>
          </p:cNvSpPr>
          <p:nvPr>
            <p:ph idx="1"/>
          </p:nvPr>
        </p:nvSpPr>
        <p:spPr/>
        <p:txBody>
          <a:bodyPr/>
          <a:lstStyle/>
          <a:p>
            <a:pPr marL="538163" indent="-538163"/>
            <a:r>
              <a:rPr lang="de-CH" dirty="0"/>
              <a:t>Finanzierung zusätzlicher Beitrag an die AHV:</a:t>
            </a:r>
          </a:p>
          <a:p>
            <a:pPr marL="898525" lvl="1" indent="-360363"/>
            <a:r>
              <a:rPr lang="de-CH" sz="2800" dirty="0"/>
              <a:t>1,2 Milliarden Franken durch Erhöhung der Lohnbeiträge (0,3 Prozentpunkte)</a:t>
            </a:r>
          </a:p>
          <a:p>
            <a:pPr marL="898525" lvl="1" indent="-360363"/>
            <a:r>
              <a:rPr lang="de-CH" sz="2800" dirty="0"/>
              <a:t>0,8 Milliarden durch Bund</a:t>
            </a:r>
            <a:endParaRPr lang="de-CH"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30</a:t>
            </a:fld>
            <a:endParaRPr lang="de-DE" dirty="0"/>
          </a:p>
        </p:txBody>
      </p:sp>
      <p:sp>
        <p:nvSpPr>
          <p:cNvPr id="5" name="Textplatzhalter 4"/>
          <p:cNvSpPr>
            <a:spLocks noGrp="1"/>
          </p:cNvSpPr>
          <p:nvPr>
            <p:ph type="body" sz="quarter" idx="13"/>
          </p:nvPr>
        </p:nvSpPr>
        <p:spPr/>
        <p:txBody>
          <a:bodyPr/>
          <a:lstStyle/>
          <a:p>
            <a:r>
              <a:rPr lang="de-CH" dirty="0"/>
              <a:t>2. STAF</a:t>
            </a:r>
          </a:p>
          <a:p>
            <a:endParaRPr lang="de-CH" dirty="0"/>
          </a:p>
        </p:txBody>
      </p:sp>
    </p:spTree>
    <p:extLst>
      <p:ext uri="{BB962C8B-B14F-4D97-AF65-F5344CB8AC3E}">
        <p14:creationId xmlns:p14="http://schemas.microsoft.com/office/powerpoint/2010/main" val="30409861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CH" dirty="0"/>
          </a:p>
        </p:txBody>
      </p:sp>
      <p:sp>
        <p:nvSpPr>
          <p:cNvPr id="3" name="Inhaltsplatzhalter 2"/>
          <p:cNvSpPr>
            <a:spLocks noGrp="1"/>
          </p:cNvSpPr>
          <p:nvPr>
            <p:ph idx="1"/>
          </p:nvPr>
        </p:nvSpPr>
        <p:spPr>
          <a:xfrm>
            <a:off x="323528" y="1981200"/>
            <a:ext cx="8496944" cy="4114800"/>
          </a:xfrm>
        </p:spPr>
        <p:txBody>
          <a:bodyPr/>
          <a:lstStyle/>
          <a:p>
            <a:pPr marL="0" indent="0">
              <a:lnSpc>
                <a:spcPts val="3000"/>
              </a:lnSpc>
              <a:spcBef>
                <a:spcPts val="0"/>
              </a:spcBef>
              <a:spcAft>
                <a:spcPts val="1200"/>
              </a:spcAft>
              <a:buClr>
                <a:srgbClr val="007434"/>
              </a:buClr>
              <a:buNone/>
              <a:defRPr/>
            </a:pPr>
            <a:endParaRPr lang="de-CH" dirty="0"/>
          </a:p>
          <a:p>
            <a:pPr marL="0" indent="0">
              <a:lnSpc>
                <a:spcPts val="3000"/>
              </a:lnSpc>
              <a:spcBef>
                <a:spcPts val="0"/>
              </a:spcBef>
              <a:spcAft>
                <a:spcPts val="1200"/>
              </a:spcAft>
              <a:buClr>
                <a:srgbClr val="007434"/>
              </a:buClr>
              <a:buNone/>
              <a:defRPr/>
            </a:pPr>
            <a:endParaRPr lang="de-CH" sz="3600" dirty="0"/>
          </a:p>
          <a:p>
            <a:pPr marL="0" indent="0" algn="ctr">
              <a:lnSpc>
                <a:spcPts val="3600"/>
              </a:lnSpc>
              <a:spcBef>
                <a:spcPts val="0"/>
              </a:spcBef>
              <a:spcAft>
                <a:spcPts val="0"/>
              </a:spcAft>
              <a:buClr>
                <a:srgbClr val="007434"/>
              </a:buClr>
              <a:buNone/>
              <a:tabLst>
                <a:tab pos="2155825" algn="l"/>
                <a:tab pos="2236788" algn="l"/>
              </a:tabLst>
              <a:defRPr/>
            </a:pPr>
            <a:r>
              <a:rPr lang="de-CH" sz="3600" dirty="0"/>
              <a:t>3. Teil: XV. Nachtrag zum Steuergesetz</a:t>
            </a:r>
            <a:endParaRPr lang="de-CH" dirty="0"/>
          </a:p>
          <a:p>
            <a:pPr marL="0" indent="0">
              <a:buNone/>
            </a:pPr>
            <a:endParaRPr lang="de-CH" sz="1000" dirty="0"/>
          </a:p>
        </p:txBody>
      </p:sp>
      <p:sp>
        <p:nvSpPr>
          <p:cNvPr id="4" name="Foliennummernplatzhalt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6AE60A-B69C-4790-82F7-3882EDF23186}" type="slidenum">
              <a:rPr kumimoji="0" lang="de-DE" sz="8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de-DE" sz="800" b="0" i="0" u="none" strike="noStrike" kern="1200" cap="none" spc="0" normalizeH="0" baseline="0" noProof="0" dirty="0">
              <a:ln>
                <a:noFill/>
              </a:ln>
              <a:solidFill>
                <a:srgbClr val="000000"/>
              </a:solidFill>
              <a:effectLst/>
              <a:uLnTx/>
              <a:uFillTx/>
              <a:latin typeface="Arial"/>
              <a:ea typeface="+mn-ea"/>
              <a:cs typeface="+mn-cs"/>
            </a:endParaRPr>
          </a:p>
        </p:txBody>
      </p:sp>
      <p:sp>
        <p:nvSpPr>
          <p:cNvPr id="5" name="Textplatzhalter 4"/>
          <p:cNvSpPr>
            <a:spLocks noGrp="1"/>
          </p:cNvSpPr>
          <p:nvPr>
            <p:ph type="body" sz="quarter" idx="13"/>
          </p:nvPr>
        </p:nvSpPr>
        <p:spPr/>
        <p:txBody>
          <a:bodyPr/>
          <a:lstStyle/>
          <a:p>
            <a:endParaRPr lang="de-CH" dirty="0"/>
          </a:p>
        </p:txBody>
      </p:sp>
    </p:spTree>
    <p:extLst>
      <p:ext uri="{BB962C8B-B14F-4D97-AF65-F5344CB8AC3E}">
        <p14:creationId xmlns:p14="http://schemas.microsoft.com/office/powerpoint/2010/main" val="17097089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eck 6"/>
          <p:cNvSpPr/>
          <p:nvPr/>
        </p:nvSpPr>
        <p:spPr>
          <a:xfrm>
            <a:off x="8380116" y="6139070"/>
            <a:ext cx="555851" cy="6947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41726" eaLnBrk="0" fontAlgn="base" hangingPunct="0">
              <a:spcBef>
                <a:spcPct val="0"/>
              </a:spcBef>
              <a:spcAft>
                <a:spcPct val="0"/>
              </a:spcAft>
              <a:defRPr/>
            </a:pPr>
            <a:endParaRPr lang="de-CH" sz="1684" dirty="0" err="1">
              <a:solidFill>
                <a:srgbClr val="FFFFFF"/>
              </a:solidFill>
              <a:latin typeface="Arial"/>
            </a:endParaRPr>
          </a:p>
        </p:txBody>
      </p:sp>
      <p:sp>
        <p:nvSpPr>
          <p:cNvPr id="2" name="Titel 1"/>
          <p:cNvSpPr>
            <a:spLocks noGrp="1"/>
          </p:cNvSpPr>
          <p:nvPr>
            <p:ph type="title"/>
          </p:nvPr>
        </p:nvSpPr>
        <p:spPr>
          <a:xfrm>
            <a:off x="504658" y="174859"/>
            <a:ext cx="8387569" cy="399641"/>
          </a:xfrm>
        </p:spPr>
        <p:txBody>
          <a:bodyPr>
            <a:normAutofit/>
          </a:bodyPr>
          <a:lstStyle/>
          <a:p>
            <a:r>
              <a:rPr lang="de-CH" sz="2526" dirty="0"/>
              <a:t>Übersicht über die kantonale Umsetzung (I)</a:t>
            </a:r>
            <a:endParaRPr lang="de-CH" sz="2246" dirty="0"/>
          </a:p>
        </p:txBody>
      </p:sp>
      <p:sp>
        <p:nvSpPr>
          <p:cNvPr id="3" name="Datumsplatzhalter 2"/>
          <p:cNvSpPr>
            <a:spLocks noGrp="1"/>
          </p:cNvSpPr>
          <p:nvPr>
            <p:ph type="dt" sz="half" idx="14"/>
          </p:nvPr>
        </p:nvSpPr>
        <p:spPr/>
        <p:txBody>
          <a:bodyPr/>
          <a:lstStyle/>
          <a:p>
            <a:pPr defTabSz="641726" eaLnBrk="0" fontAlgn="base" hangingPunct="0">
              <a:spcBef>
                <a:spcPct val="0"/>
              </a:spcBef>
              <a:spcAft>
                <a:spcPct val="0"/>
              </a:spcAft>
              <a:defRPr/>
            </a:pPr>
            <a:fld id="{14BF408D-CA56-4ECA-885A-1D1A3AD3695F}" type="datetime1">
              <a:rPr lang="de-DE">
                <a:solidFill>
                  <a:srgbClr val="000000"/>
                </a:solidFill>
                <a:ea typeface="Geneva" pitchFamily="-112" charset="-128"/>
              </a:rPr>
              <a:pPr defTabSz="641726" eaLnBrk="0" fontAlgn="base" hangingPunct="0">
                <a:spcBef>
                  <a:spcPct val="0"/>
                </a:spcBef>
                <a:spcAft>
                  <a:spcPct val="0"/>
                </a:spcAft>
                <a:defRPr/>
              </a:pPr>
              <a:t>26.11.2019</a:t>
            </a:fld>
            <a:endParaRPr lang="de-CH" dirty="0">
              <a:solidFill>
                <a:srgbClr val="000000"/>
              </a:solidFill>
              <a:ea typeface="Geneva" pitchFamily="-112" charset="-128"/>
            </a:endParaRPr>
          </a:p>
        </p:txBody>
      </p:sp>
      <p:graphicFrame>
        <p:nvGraphicFramePr>
          <p:cNvPr id="6" name="Tabelle 5"/>
          <p:cNvGraphicFramePr>
            <a:graphicFrameLocks noGrp="1"/>
          </p:cNvGraphicFramePr>
          <p:nvPr>
            <p:extLst>
              <p:ext uri="{D42A27DB-BD31-4B8C-83A1-F6EECF244321}">
                <p14:modId xmlns:p14="http://schemas.microsoft.com/office/powerpoint/2010/main" val="1359984046"/>
              </p:ext>
            </p:extLst>
          </p:nvPr>
        </p:nvGraphicFramePr>
        <p:xfrm>
          <a:off x="403023" y="649683"/>
          <a:ext cx="7643124" cy="5882540"/>
        </p:xfrm>
        <a:graphic>
          <a:graphicData uri="http://schemas.openxmlformats.org/drawingml/2006/table">
            <a:tbl>
              <a:tblPr firstRow="1" bandRow="1">
                <a:tableStyleId>{5C22544A-7EE6-4342-B048-85BDC9FD1C3A}</a:tableStyleId>
              </a:tblPr>
              <a:tblGrid>
                <a:gridCol w="2720434">
                  <a:extLst>
                    <a:ext uri="{9D8B030D-6E8A-4147-A177-3AD203B41FA5}">
                      <a16:colId xmlns:a16="http://schemas.microsoft.com/office/drawing/2014/main" val="20000"/>
                    </a:ext>
                  </a:extLst>
                </a:gridCol>
                <a:gridCol w="4922690">
                  <a:extLst>
                    <a:ext uri="{9D8B030D-6E8A-4147-A177-3AD203B41FA5}">
                      <a16:colId xmlns:a16="http://schemas.microsoft.com/office/drawing/2014/main" val="20002"/>
                    </a:ext>
                  </a:extLst>
                </a:gridCol>
              </a:tblGrid>
              <a:tr h="553687">
                <a:tc>
                  <a:txBody>
                    <a:bodyPr/>
                    <a:lstStyle/>
                    <a:p>
                      <a:pPr algn="l"/>
                      <a:r>
                        <a:rPr lang="de-CH" sz="2000" dirty="0">
                          <a:solidFill>
                            <a:schemeClr val="bg1"/>
                          </a:solidFill>
                        </a:rPr>
                        <a:t>Massnahmen</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400" baseline="0" dirty="0">
                          <a:solidFill>
                            <a:schemeClr val="tx1"/>
                          </a:solidFill>
                        </a:rPr>
                        <a:t>XV. Nachtrag zum Steuergesetz vom 19.02.2019</a:t>
                      </a:r>
                    </a:p>
                    <a:p>
                      <a:pPr marL="0" marR="0" lvl="0" indent="0" algn="ctr" defTabSz="914400" rtl="0" eaLnBrk="1" fontAlgn="auto" latinLnBrk="0" hangingPunct="1">
                        <a:lnSpc>
                          <a:spcPct val="100000"/>
                        </a:lnSpc>
                        <a:spcBef>
                          <a:spcPts val="0"/>
                        </a:spcBef>
                        <a:spcAft>
                          <a:spcPts val="0"/>
                        </a:spcAft>
                        <a:buClrTx/>
                        <a:buSzTx/>
                        <a:buFontTx/>
                        <a:buNone/>
                        <a:tabLst/>
                        <a:defRPr/>
                      </a:pPr>
                      <a:r>
                        <a:rPr lang="de-CH" sz="1400" baseline="0" dirty="0">
                          <a:solidFill>
                            <a:schemeClr val="tx1"/>
                          </a:solidFill>
                        </a:rPr>
                        <a:t>(Ablauf der Referendumsfrist: 23.04.2019)</a:t>
                      </a:r>
                      <a:endParaRPr lang="de-CH" sz="14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0"/>
                  </a:ext>
                </a:extLst>
              </a:tr>
              <a:tr h="1165726">
                <a:tc>
                  <a:txBody>
                    <a:bodyPr/>
                    <a:lstStyle/>
                    <a:p>
                      <a:r>
                        <a:rPr lang="de-CH" sz="1500" dirty="0">
                          <a:solidFill>
                            <a:schemeClr val="tx1"/>
                          </a:solidFill>
                        </a:rPr>
                        <a:t>Aufhebung der</a:t>
                      </a:r>
                      <a:r>
                        <a:rPr lang="de-CH" sz="1500" baseline="0" dirty="0">
                          <a:solidFill>
                            <a:schemeClr val="tx1"/>
                          </a:solidFill>
                        </a:rPr>
                        <a:t> Regelungen für Statusgesellschaften</a:t>
                      </a:r>
                    </a:p>
                    <a:p>
                      <a:pPr>
                        <a:spcBef>
                          <a:spcPts val="1800"/>
                        </a:spcBef>
                      </a:pPr>
                      <a:r>
                        <a:rPr lang="de-CH" sz="1500" baseline="0" dirty="0">
                          <a:solidFill>
                            <a:schemeClr val="tx1"/>
                          </a:solidFill>
                        </a:rPr>
                        <a:t>Höhe Sondersatz</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de-CH" sz="1500" b="0" dirty="0">
                          <a:solidFill>
                            <a:schemeClr val="tx1"/>
                          </a:solidFill>
                        </a:rPr>
                        <a:t>Abschaffung der Holding-, </a:t>
                      </a:r>
                      <a:r>
                        <a:rPr lang="de-CH" sz="1500" b="0" baseline="0" dirty="0">
                          <a:solidFill>
                            <a:schemeClr val="tx1"/>
                          </a:solidFill>
                        </a:rPr>
                        <a:t>Domizil- und gemischten Gesellschaften</a:t>
                      </a:r>
                    </a:p>
                    <a:p>
                      <a:pPr algn="ctr">
                        <a:spcBef>
                          <a:spcPts val="1800"/>
                        </a:spcBef>
                      </a:pPr>
                      <a:r>
                        <a:rPr lang="de-CH" sz="1500" b="0" baseline="0" dirty="0">
                          <a:solidFill>
                            <a:schemeClr val="tx1"/>
                          </a:solidFill>
                        </a:rPr>
                        <a:t>0.5% einfache Steuer (</a:t>
                      </a:r>
                      <a:r>
                        <a:rPr lang="de-CH" sz="1500" b="0" baseline="0" dirty="0" err="1">
                          <a:solidFill>
                            <a:schemeClr val="tx1"/>
                          </a:solidFill>
                        </a:rPr>
                        <a:t>eff</a:t>
                      </a:r>
                      <a:r>
                        <a:rPr lang="de-CH" sz="1500" b="0" baseline="0" dirty="0">
                          <a:solidFill>
                            <a:schemeClr val="tx1"/>
                          </a:solidFill>
                        </a:rPr>
                        <a:t>. Gewinnsteuersatz rund 1.5%)</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1"/>
                  </a:ext>
                </a:extLst>
              </a:tr>
              <a:tr h="554573">
                <a:tc>
                  <a:txBody>
                    <a:bodyPr/>
                    <a:lstStyle/>
                    <a:p>
                      <a:r>
                        <a:rPr lang="de-CH" sz="1500" dirty="0">
                          <a:solidFill>
                            <a:schemeClr val="tx1"/>
                          </a:solidFill>
                        </a:rPr>
                        <a:t>Senkung der effektiven Gewinnsteuerbelastung</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de-CH" sz="1500" b="0" dirty="0">
                          <a:solidFill>
                            <a:schemeClr val="tx1"/>
                          </a:solidFill>
                        </a:rPr>
                        <a:t>per 1.1.2020 von 17.4% auf 14.50%;</a:t>
                      </a:r>
                    </a:p>
                    <a:p>
                      <a:pPr algn="ctr"/>
                      <a:r>
                        <a:rPr lang="de-CH" sz="1500" b="0" dirty="0">
                          <a:solidFill>
                            <a:schemeClr val="tx1"/>
                          </a:solidFill>
                        </a:rPr>
                        <a:t>(ein Schritt)</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906676229"/>
                  </a:ext>
                </a:extLst>
              </a:tr>
              <a:tr h="388714">
                <a:tc>
                  <a:txBody>
                    <a:bodyPr/>
                    <a:lstStyle/>
                    <a:p>
                      <a:r>
                        <a:rPr lang="de-CH" sz="1500" dirty="0">
                          <a:solidFill>
                            <a:schemeClr val="tx1"/>
                          </a:solidFill>
                        </a:rPr>
                        <a:t>Patentbox</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500" baseline="0" dirty="0">
                          <a:solidFill>
                            <a:schemeClr val="tx1"/>
                          </a:solidFill>
                        </a:rPr>
                        <a:t>Ja, Entlastung von Patentboxerträgen zu 50%</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3"/>
                  </a:ext>
                </a:extLst>
              </a:tr>
              <a:tr h="692681">
                <a:tc>
                  <a:txBody>
                    <a:bodyPr/>
                    <a:lstStyle/>
                    <a:p>
                      <a:r>
                        <a:rPr lang="de-CH" sz="1500" dirty="0">
                          <a:solidFill>
                            <a:schemeClr val="tx1"/>
                          </a:solidFill>
                        </a:rPr>
                        <a:t>erhöhter Abzug </a:t>
                      </a:r>
                      <a:r>
                        <a:rPr lang="de-CH" sz="1500" baseline="0" dirty="0">
                          <a:solidFill>
                            <a:schemeClr val="tx1"/>
                          </a:solidFill>
                        </a:rPr>
                        <a:t>für F&amp;E-Aufwand (Inputförderung)</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CH" sz="1500" dirty="0">
                          <a:solidFill>
                            <a:schemeClr val="tx1"/>
                          </a:solidFill>
                        </a:rPr>
                        <a:t>Ja, maximale Ausschöpfung, Abzug von </a:t>
                      </a:r>
                      <a:r>
                        <a:rPr lang="de-CH" sz="1500" baseline="0" dirty="0">
                          <a:solidFill>
                            <a:schemeClr val="tx1"/>
                          </a:solidFill>
                        </a:rPr>
                        <a:t>140% des förderfähigen Forschungs- und Entwicklungsaufwands</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4"/>
                  </a:ext>
                </a:extLst>
              </a:tr>
              <a:tr h="534737">
                <a:tc>
                  <a:txBody>
                    <a:bodyPr/>
                    <a:lstStyle/>
                    <a:p>
                      <a:r>
                        <a:rPr lang="de-CH" sz="1500" b="0" dirty="0">
                          <a:solidFill>
                            <a:schemeClr val="tx1"/>
                          </a:solidFill>
                        </a:rPr>
                        <a:t>Abzug</a:t>
                      </a:r>
                      <a:r>
                        <a:rPr lang="de-CH" sz="1500" b="0" baseline="0" dirty="0">
                          <a:solidFill>
                            <a:schemeClr val="tx1"/>
                          </a:solidFill>
                        </a:rPr>
                        <a:t> für Eigenfinanzierung </a:t>
                      </a:r>
                      <a:r>
                        <a:rPr lang="de-CH" sz="1500" b="0" dirty="0">
                          <a:solidFill>
                            <a:schemeClr val="tx1"/>
                          </a:solidFill>
                        </a:rPr>
                        <a:t>(NID)</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500" dirty="0">
                          <a:solidFill>
                            <a:schemeClr val="tx1"/>
                          </a:solidFill>
                        </a:rPr>
                        <a:t>nein (nicht möglich)</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5"/>
                  </a:ext>
                </a:extLst>
              </a:tr>
              <a:tr h="299453">
                <a:tc>
                  <a:txBody>
                    <a:bodyPr/>
                    <a:lstStyle/>
                    <a:p>
                      <a:r>
                        <a:rPr lang="de-CH" sz="1500" dirty="0">
                          <a:solidFill>
                            <a:schemeClr val="tx1"/>
                          </a:solidFill>
                        </a:rPr>
                        <a:t>Entlastungsbegrenzung</a:t>
                      </a:r>
                      <a:endParaRPr lang="de-CH" sz="1500" baseline="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500" dirty="0">
                          <a:solidFill>
                            <a:schemeClr val="tx1"/>
                          </a:solidFill>
                        </a:rPr>
                        <a:t>max.</a:t>
                      </a:r>
                      <a:r>
                        <a:rPr lang="de-CH" sz="1500" baseline="0" dirty="0">
                          <a:solidFill>
                            <a:schemeClr val="tx1"/>
                          </a:solidFill>
                        </a:rPr>
                        <a:t> 40%</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6"/>
                  </a:ext>
                </a:extLst>
              </a:tr>
              <a:tr h="534737">
                <a:tc>
                  <a:txBody>
                    <a:bodyPr/>
                    <a:lstStyle/>
                    <a:p>
                      <a:r>
                        <a:rPr lang="de-CH" sz="1500" dirty="0">
                          <a:solidFill>
                            <a:schemeClr val="tx1"/>
                          </a:solidFill>
                        </a:rPr>
                        <a:t>Anpassung</a:t>
                      </a:r>
                      <a:r>
                        <a:rPr lang="de-CH" sz="1500" baseline="0" dirty="0">
                          <a:solidFill>
                            <a:schemeClr val="tx1"/>
                          </a:solidFill>
                        </a:rPr>
                        <a:t> bei der Teilbesteuerung</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CH" sz="1500" b="0" dirty="0">
                          <a:solidFill>
                            <a:schemeClr val="tx1"/>
                          </a:solidFill>
                        </a:rPr>
                        <a:t>Besteuerung zu 70%,</a:t>
                      </a:r>
                    </a:p>
                    <a:p>
                      <a:pPr marL="0" marR="0" indent="0" algn="ctr" defTabSz="914400" rtl="0" eaLnBrk="1" fontAlgn="auto" latinLnBrk="0" hangingPunct="1">
                        <a:lnSpc>
                          <a:spcPct val="100000"/>
                        </a:lnSpc>
                        <a:spcBef>
                          <a:spcPts val="0"/>
                        </a:spcBef>
                        <a:spcAft>
                          <a:spcPts val="0"/>
                        </a:spcAft>
                        <a:buClrTx/>
                        <a:buSzTx/>
                        <a:buFontTx/>
                        <a:buNone/>
                        <a:tabLst/>
                        <a:defRPr/>
                      </a:pPr>
                      <a:r>
                        <a:rPr lang="de-CH" sz="1500" b="0" dirty="0">
                          <a:solidFill>
                            <a:schemeClr val="tx1"/>
                          </a:solidFill>
                        </a:rPr>
                        <a:t>d.h. Entlastung von 30%</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7"/>
                  </a:ext>
                </a:extLst>
              </a:tr>
              <a:tr h="770021">
                <a:tc>
                  <a:txBody>
                    <a:bodyPr/>
                    <a:lstStyle/>
                    <a:p>
                      <a:r>
                        <a:rPr lang="de-CH" sz="1500" dirty="0">
                          <a:solidFill>
                            <a:schemeClr val="tx1"/>
                          </a:solidFill>
                        </a:rPr>
                        <a:t>Berücksichtigung</a:t>
                      </a:r>
                      <a:r>
                        <a:rPr lang="de-CH" sz="1500" baseline="0" dirty="0">
                          <a:solidFill>
                            <a:schemeClr val="tx1"/>
                          </a:solidFill>
                        </a:rPr>
                        <a:t> der Städte und Gemeinden (Gemeindeklausel)</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CH" sz="1500" b="0" dirty="0">
                          <a:solidFill>
                            <a:schemeClr val="tx1"/>
                          </a:solidFill>
                        </a:rPr>
                        <a:t>Ja, erhöhter Anteil an der direkten Bundessteuer setzt der Kanton für Gewinnsteuersenkung ein  </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9"/>
                  </a:ext>
                </a:extLst>
              </a:tr>
              <a:tr h="388211">
                <a:tc>
                  <a:txBody>
                    <a:bodyPr/>
                    <a:lstStyle/>
                    <a:p>
                      <a:r>
                        <a:rPr lang="de-CH" sz="1500" dirty="0">
                          <a:solidFill>
                            <a:schemeClr val="tx1"/>
                          </a:solidFill>
                        </a:rPr>
                        <a:t>Kapitaleinlageprinzip (KEP)</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500" b="0" dirty="0">
                          <a:solidFill>
                            <a:schemeClr val="tx1"/>
                          </a:solidFill>
                        </a:rPr>
                        <a:t>Anpassung</a:t>
                      </a:r>
                      <a:r>
                        <a:rPr lang="de-CH" sz="1500" b="0" baseline="0" dirty="0">
                          <a:solidFill>
                            <a:schemeClr val="tx1"/>
                          </a:solidFill>
                        </a:rPr>
                        <a:t> KEP bei börsenkotierten Unternehmen</a:t>
                      </a:r>
                      <a:endParaRPr lang="de-CH" sz="1500" b="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10"/>
                  </a:ext>
                </a:extLst>
              </a:tr>
            </a:tbl>
          </a:graphicData>
        </a:graphic>
      </p:graphicFrame>
      <p:sp>
        <p:nvSpPr>
          <p:cNvPr id="5" name="Foliennummernplatzhalter 4"/>
          <p:cNvSpPr>
            <a:spLocks noGrp="1"/>
          </p:cNvSpPr>
          <p:nvPr>
            <p:ph type="sldNum" sz="quarter" idx="15"/>
          </p:nvPr>
        </p:nvSpPr>
        <p:spPr/>
        <p:txBody>
          <a:bodyPr/>
          <a:lstStyle/>
          <a:p>
            <a:pPr defTabSz="641726" eaLnBrk="0" fontAlgn="base" hangingPunct="0">
              <a:spcBef>
                <a:spcPct val="0"/>
              </a:spcBef>
              <a:spcAft>
                <a:spcPct val="0"/>
              </a:spcAft>
            </a:pPr>
            <a:r>
              <a:rPr lang="de-CH">
                <a:solidFill>
                  <a:srgbClr val="000000"/>
                </a:solidFill>
                <a:ea typeface="Geneva" pitchFamily="-112" charset="-128"/>
              </a:rPr>
              <a:t>Seite </a:t>
            </a:r>
            <a:fld id="{9F4ABB4D-1A5F-4891-A32C-FEF94645D90B}" type="slidenum">
              <a:rPr lang="de-CH">
                <a:solidFill>
                  <a:srgbClr val="000000"/>
                </a:solidFill>
                <a:ea typeface="Geneva" pitchFamily="-112" charset="-128"/>
              </a:rPr>
              <a:pPr defTabSz="641726" eaLnBrk="0" fontAlgn="base" hangingPunct="0">
                <a:spcBef>
                  <a:spcPct val="0"/>
                </a:spcBef>
                <a:spcAft>
                  <a:spcPct val="0"/>
                </a:spcAft>
              </a:pPr>
              <a:t>32</a:t>
            </a:fld>
            <a:endParaRPr lang="de-CH" dirty="0">
              <a:solidFill>
                <a:srgbClr val="000000"/>
              </a:solidFill>
              <a:ea typeface="Geneva" pitchFamily="-112" charset="-128"/>
            </a:endParaRPr>
          </a:p>
        </p:txBody>
      </p:sp>
    </p:spTree>
    <p:extLst>
      <p:ext uri="{BB962C8B-B14F-4D97-AF65-F5344CB8AC3E}">
        <p14:creationId xmlns:p14="http://schemas.microsoft.com/office/powerpoint/2010/main" val="4787867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eck 6"/>
          <p:cNvSpPr/>
          <p:nvPr/>
        </p:nvSpPr>
        <p:spPr>
          <a:xfrm>
            <a:off x="8380116" y="6139070"/>
            <a:ext cx="555851" cy="6947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41726" eaLnBrk="0" fontAlgn="base" hangingPunct="0">
              <a:spcBef>
                <a:spcPct val="0"/>
              </a:spcBef>
              <a:spcAft>
                <a:spcPct val="0"/>
              </a:spcAft>
              <a:defRPr/>
            </a:pPr>
            <a:endParaRPr lang="de-CH" sz="1684" dirty="0" err="1">
              <a:solidFill>
                <a:srgbClr val="FFFFFF"/>
              </a:solidFill>
              <a:latin typeface="Arial"/>
            </a:endParaRPr>
          </a:p>
        </p:txBody>
      </p:sp>
      <p:sp>
        <p:nvSpPr>
          <p:cNvPr id="2" name="Titel 1"/>
          <p:cNvSpPr>
            <a:spLocks noGrp="1"/>
          </p:cNvSpPr>
          <p:nvPr>
            <p:ph type="title"/>
          </p:nvPr>
        </p:nvSpPr>
        <p:spPr>
          <a:xfrm>
            <a:off x="504658" y="174859"/>
            <a:ext cx="8387569" cy="399641"/>
          </a:xfrm>
        </p:spPr>
        <p:txBody>
          <a:bodyPr>
            <a:normAutofit/>
          </a:bodyPr>
          <a:lstStyle/>
          <a:p>
            <a:r>
              <a:rPr lang="de-CH" sz="2526" dirty="0"/>
              <a:t>Übersicht über die geplante kantonale Umsetzung (II)</a:t>
            </a:r>
            <a:endParaRPr lang="de-CH" sz="2246" dirty="0"/>
          </a:p>
        </p:txBody>
      </p:sp>
      <p:sp>
        <p:nvSpPr>
          <p:cNvPr id="3" name="Datumsplatzhalter 2"/>
          <p:cNvSpPr>
            <a:spLocks noGrp="1"/>
          </p:cNvSpPr>
          <p:nvPr>
            <p:ph type="dt" sz="half" idx="14"/>
          </p:nvPr>
        </p:nvSpPr>
        <p:spPr/>
        <p:txBody>
          <a:bodyPr/>
          <a:lstStyle/>
          <a:p>
            <a:pPr defTabSz="641726" eaLnBrk="0" fontAlgn="base" hangingPunct="0">
              <a:spcBef>
                <a:spcPct val="0"/>
              </a:spcBef>
              <a:spcAft>
                <a:spcPct val="0"/>
              </a:spcAft>
              <a:defRPr/>
            </a:pPr>
            <a:fld id="{399387C0-2FA8-4D29-B800-1F9165B374C0}" type="datetime1">
              <a:rPr lang="de-DE">
                <a:solidFill>
                  <a:srgbClr val="000000"/>
                </a:solidFill>
                <a:ea typeface="Geneva" pitchFamily="-112" charset="-128"/>
              </a:rPr>
              <a:pPr defTabSz="641726" eaLnBrk="0" fontAlgn="base" hangingPunct="0">
                <a:spcBef>
                  <a:spcPct val="0"/>
                </a:spcBef>
                <a:spcAft>
                  <a:spcPct val="0"/>
                </a:spcAft>
                <a:defRPr/>
              </a:pPr>
              <a:t>26.11.2019</a:t>
            </a:fld>
            <a:endParaRPr lang="de-CH" dirty="0">
              <a:solidFill>
                <a:srgbClr val="000000"/>
              </a:solidFill>
              <a:ea typeface="Geneva" pitchFamily="-112" charset="-128"/>
            </a:endParaRPr>
          </a:p>
        </p:txBody>
      </p:sp>
      <p:graphicFrame>
        <p:nvGraphicFramePr>
          <p:cNvPr id="6" name="Tabelle 5"/>
          <p:cNvGraphicFramePr>
            <a:graphicFrameLocks noGrp="1"/>
          </p:cNvGraphicFramePr>
          <p:nvPr>
            <p:extLst>
              <p:ext uri="{D42A27DB-BD31-4B8C-83A1-F6EECF244321}">
                <p14:modId xmlns:p14="http://schemas.microsoft.com/office/powerpoint/2010/main" val="4255838387"/>
              </p:ext>
            </p:extLst>
          </p:nvPr>
        </p:nvGraphicFramePr>
        <p:xfrm>
          <a:off x="403023" y="649683"/>
          <a:ext cx="7643124" cy="3408195"/>
        </p:xfrm>
        <a:graphic>
          <a:graphicData uri="http://schemas.openxmlformats.org/drawingml/2006/table">
            <a:tbl>
              <a:tblPr firstRow="1" bandRow="1">
                <a:tableStyleId>{5C22544A-7EE6-4342-B048-85BDC9FD1C3A}</a:tableStyleId>
              </a:tblPr>
              <a:tblGrid>
                <a:gridCol w="2720434">
                  <a:extLst>
                    <a:ext uri="{9D8B030D-6E8A-4147-A177-3AD203B41FA5}">
                      <a16:colId xmlns:a16="http://schemas.microsoft.com/office/drawing/2014/main" val="20000"/>
                    </a:ext>
                  </a:extLst>
                </a:gridCol>
                <a:gridCol w="4922690">
                  <a:extLst>
                    <a:ext uri="{9D8B030D-6E8A-4147-A177-3AD203B41FA5}">
                      <a16:colId xmlns:a16="http://schemas.microsoft.com/office/drawing/2014/main" val="20002"/>
                    </a:ext>
                  </a:extLst>
                </a:gridCol>
              </a:tblGrid>
              <a:tr h="553687">
                <a:tc>
                  <a:txBody>
                    <a:bodyPr/>
                    <a:lstStyle/>
                    <a:p>
                      <a:pPr algn="l"/>
                      <a:r>
                        <a:rPr lang="de-CH" sz="2000" dirty="0">
                          <a:solidFill>
                            <a:schemeClr val="bg1"/>
                          </a:solidFill>
                        </a:rPr>
                        <a:t>Massnahmen</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400" baseline="0" dirty="0">
                          <a:solidFill>
                            <a:schemeClr val="tx1"/>
                          </a:solidFill>
                        </a:rPr>
                        <a:t>XV. Nachtrag zum Steuergesetz vom 19.02.2019</a:t>
                      </a:r>
                    </a:p>
                    <a:p>
                      <a:pPr marL="0" marR="0" lvl="0" indent="0" algn="ctr" defTabSz="914400" rtl="0" eaLnBrk="1" fontAlgn="auto" latinLnBrk="0" hangingPunct="1">
                        <a:lnSpc>
                          <a:spcPct val="100000"/>
                        </a:lnSpc>
                        <a:spcBef>
                          <a:spcPts val="0"/>
                        </a:spcBef>
                        <a:spcAft>
                          <a:spcPts val="0"/>
                        </a:spcAft>
                        <a:buClrTx/>
                        <a:buSzTx/>
                        <a:buFontTx/>
                        <a:buNone/>
                        <a:tabLst/>
                        <a:defRPr/>
                      </a:pPr>
                      <a:r>
                        <a:rPr lang="de-CH" sz="1400" baseline="0" dirty="0">
                          <a:solidFill>
                            <a:schemeClr val="tx1"/>
                          </a:solidFill>
                        </a:rPr>
                        <a:t>(Ablauf der Referendumsfrist: 23.04.2019)</a:t>
                      </a:r>
                      <a:endParaRPr lang="de-CH" sz="14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0"/>
                  </a:ext>
                </a:extLst>
              </a:tr>
              <a:tr h="770021">
                <a:tc>
                  <a:txBody>
                    <a:bodyPr/>
                    <a:lstStyle/>
                    <a:p>
                      <a:r>
                        <a:rPr lang="de-CH" sz="1500" baseline="0" dirty="0">
                          <a:solidFill>
                            <a:schemeClr val="tx1"/>
                          </a:solidFill>
                        </a:rPr>
                        <a:t>Maximalabzug für Versicherungsprämien von Erwachsenen</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de-CH" sz="1500" b="0" dirty="0">
                          <a:solidFill>
                            <a:schemeClr val="tx1"/>
                          </a:solidFill>
                        </a:rPr>
                        <a:t>Erhöhung</a:t>
                      </a:r>
                      <a:r>
                        <a:rPr lang="de-CH" sz="1500" b="0" baseline="0" dirty="0">
                          <a:solidFill>
                            <a:schemeClr val="tx1"/>
                          </a:solidFill>
                        </a:rPr>
                        <a:t> um Fr. 800</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1"/>
                  </a:ext>
                </a:extLst>
              </a:tr>
              <a:tr h="694829">
                <a:tc>
                  <a:txBody>
                    <a:bodyPr/>
                    <a:lstStyle/>
                    <a:p>
                      <a:r>
                        <a:rPr lang="de-CH" sz="1500" dirty="0">
                          <a:solidFill>
                            <a:schemeClr val="tx1"/>
                          </a:solidFill>
                        </a:rPr>
                        <a:t>Fahrkostenabzug (Pendlerabzug)</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de-CH" sz="1500" b="0" dirty="0">
                          <a:solidFill>
                            <a:schemeClr val="tx1"/>
                          </a:solidFill>
                        </a:rPr>
                        <a:t>Erhöhung</a:t>
                      </a:r>
                      <a:r>
                        <a:rPr lang="de-CH" sz="1500" b="0" baseline="0" dirty="0">
                          <a:solidFill>
                            <a:schemeClr val="tx1"/>
                          </a:solidFill>
                        </a:rPr>
                        <a:t> um Fr. 600  </a:t>
                      </a:r>
                    </a:p>
                    <a:p>
                      <a:pPr algn="ctr"/>
                      <a:r>
                        <a:rPr lang="de-CH" sz="1500" b="0" baseline="0" dirty="0">
                          <a:solidFill>
                            <a:schemeClr val="tx1"/>
                          </a:solidFill>
                        </a:rPr>
                        <a:t>(Berücksichtigung der Kosten kombinierter Mobilität)</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3"/>
                  </a:ext>
                </a:extLst>
              </a:tr>
              <a:tr h="69482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CH" sz="1500" dirty="0">
                          <a:solidFill>
                            <a:schemeClr val="tx1"/>
                          </a:solidFill>
                        </a:rPr>
                        <a:t>Mindeststeuer für Kapitalgesellschaften</a:t>
                      </a:r>
                      <a:endParaRPr lang="de-CH" sz="1500" b="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500" dirty="0">
                          <a:solidFill>
                            <a:schemeClr val="tx1"/>
                          </a:solidFill>
                        </a:rPr>
                        <a:t>Reduktion</a:t>
                      </a:r>
                      <a:r>
                        <a:rPr lang="de-CH" sz="1500" baseline="0" dirty="0">
                          <a:solidFill>
                            <a:schemeClr val="tx1"/>
                          </a:solidFill>
                        </a:rPr>
                        <a:t> von Fr. 250 auf Fr. 100 (einfache Steuer)</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110439924"/>
                  </a:ext>
                </a:extLst>
              </a:tr>
              <a:tr h="694829">
                <a:tc>
                  <a:txBody>
                    <a:bodyPr/>
                    <a:lstStyle/>
                    <a:p>
                      <a:r>
                        <a:rPr lang="de-CH" sz="1500" dirty="0">
                          <a:solidFill>
                            <a:schemeClr val="tx1"/>
                          </a:solidFill>
                        </a:rPr>
                        <a:t>Individuelle</a:t>
                      </a:r>
                      <a:r>
                        <a:rPr lang="de-CH" sz="1500" baseline="0" dirty="0">
                          <a:solidFill>
                            <a:schemeClr val="tx1"/>
                          </a:solidFill>
                        </a:rPr>
                        <a:t> Prämienverbilligung (IPV)</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ctr"/>
                      <a:r>
                        <a:rPr lang="de-CH" sz="1500" b="0" dirty="0">
                          <a:solidFill>
                            <a:schemeClr val="tx1"/>
                          </a:solidFill>
                        </a:rPr>
                        <a:t>Erhöhung</a:t>
                      </a:r>
                      <a:r>
                        <a:rPr lang="de-CH" sz="1500" b="0" baseline="0" dirty="0">
                          <a:solidFill>
                            <a:schemeClr val="tx1"/>
                          </a:solidFill>
                        </a:rPr>
                        <a:t> des Prämienvolumens </a:t>
                      </a:r>
                    </a:p>
                    <a:p>
                      <a:pPr algn="ctr"/>
                      <a:r>
                        <a:rPr lang="de-CH" sz="1500" b="0" baseline="0" dirty="0">
                          <a:solidFill>
                            <a:schemeClr val="tx1"/>
                          </a:solidFill>
                        </a:rPr>
                        <a:t>um Fr. 10 Mio. (ab 2020) </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840985856"/>
                  </a:ext>
                </a:extLst>
              </a:tr>
            </a:tbl>
          </a:graphicData>
        </a:graphic>
      </p:graphicFrame>
      <p:sp>
        <p:nvSpPr>
          <p:cNvPr id="5" name="Foliennummernplatzhalter 4"/>
          <p:cNvSpPr>
            <a:spLocks noGrp="1"/>
          </p:cNvSpPr>
          <p:nvPr>
            <p:ph type="sldNum" sz="quarter" idx="15"/>
          </p:nvPr>
        </p:nvSpPr>
        <p:spPr/>
        <p:txBody>
          <a:bodyPr/>
          <a:lstStyle/>
          <a:p>
            <a:pPr defTabSz="641726" eaLnBrk="0" fontAlgn="base" hangingPunct="0">
              <a:spcBef>
                <a:spcPct val="0"/>
              </a:spcBef>
              <a:spcAft>
                <a:spcPct val="0"/>
              </a:spcAft>
            </a:pPr>
            <a:r>
              <a:rPr lang="de-CH">
                <a:solidFill>
                  <a:srgbClr val="000000"/>
                </a:solidFill>
                <a:ea typeface="Geneva" pitchFamily="-112" charset="-128"/>
              </a:rPr>
              <a:t>Seite </a:t>
            </a:r>
            <a:fld id="{9F4ABB4D-1A5F-4891-A32C-FEF94645D90B}" type="slidenum">
              <a:rPr lang="de-CH">
                <a:solidFill>
                  <a:srgbClr val="000000"/>
                </a:solidFill>
                <a:ea typeface="Geneva" pitchFamily="-112" charset="-128"/>
              </a:rPr>
              <a:pPr defTabSz="641726" eaLnBrk="0" fontAlgn="base" hangingPunct="0">
                <a:spcBef>
                  <a:spcPct val="0"/>
                </a:spcBef>
                <a:spcAft>
                  <a:spcPct val="0"/>
                </a:spcAft>
              </a:pPr>
              <a:t>33</a:t>
            </a:fld>
            <a:endParaRPr lang="de-CH" dirty="0">
              <a:solidFill>
                <a:srgbClr val="000000"/>
              </a:solidFill>
              <a:ea typeface="Geneva" pitchFamily="-112" charset="-128"/>
            </a:endParaRPr>
          </a:p>
        </p:txBody>
      </p:sp>
      <p:graphicFrame>
        <p:nvGraphicFramePr>
          <p:cNvPr id="8" name="Tabelle 7"/>
          <p:cNvGraphicFramePr>
            <a:graphicFrameLocks noGrp="1"/>
          </p:cNvGraphicFramePr>
          <p:nvPr>
            <p:extLst>
              <p:ext uri="{D42A27DB-BD31-4B8C-83A1-F6EECF244321}">
                <p14:modId xmlns:p14="http://schemas.microsoft.com/office/powerpoint/2010/main" val="952457046"/>
              </p:ext>
            </p:extLst>
          </p:nvPr>
        </p:nvGraphicFramePr>
        <p:xfrm>
          <a:off x="403023" y="4108346"/>
          <a:ext cx="7643124" cy="2200974"/>
        </p:xfrm>
        <a:graphic>
          <a:graphicData uri="http://schemas.openxmlformats.org/drawingml/2006/table">
            <a:tbl>
              <a:tblPr firstRow="1" bandRow="1">
                <a:tableStyleId>{5C22544A-7EE6-4342-B048-85BDC9FD1C3A}</a:tableStyleId>
              </a:tblPr>
              <a:tblGrid>
                <a:gridCol w="2720434">
                  <a:extLst>
                    <a:ext uri="{9D8B030D-6E8A-4147-A177-3AD203B41FA5}">
                      <a16:colId xmlns:a16="http://schemas.microsoft.com/office/drawing/2014/main" val="20000"/>
                    </a:ext>
                  </a:extLst>
                </a:gridCol>
                <a:gridCol w="4922690">
                  <a:extLst>
                    <a:ext uri="{9D8B030D-6E8A-4147-A177-3AD203B41FA5}">
                      <a16:colId xmlns:a16="http://schemas.microsoft.com/office/drawing/2014/main" val="20002"/>
                    </a:ext>
                  </a:extLst>
                </a:gridCol>
              </a:tblGrid>
              <a:tr h="553687">
                <a:tc>
                  <a:txBody>
                    <a:bodyPr/>
                    <a:lstStyle/>
                    <a:p>
                      <a:pPr algn="l"/>
                      <a:r>
                        <a:rPr lang="de-CH" sz="2000" dirty="0">
                          <a:solidFill>
                            <a:schemeClr val="bg1"/>
                          </a:solidFill>
                        </a:rPr>
                        <a:t>Massnahmen</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400" baseline="0" dirty="0">
                          <a:solidFill>
                            <a:schemeClr val="tx1"/>
                          </a:solidFill>
                        </a:rPr>
                        <a:t>Kantonsratsbeschluss über die Gesetzesinitiative «Familien stärken und finanziell entlasten»</a:t>
                      </a:r>
                    </a:p>
                    <a:p>
                      <a:pPr marL="0" marR="0" lvl="0" indent="0" algn="ctr" defTabSz="914400" rtl="0" eaLnBrk="1" fontAlgn="auto" latinLnBrk="0" hangingPunct="1">
                        <a:lnSpc>
                          <a:spcPct val="100000"/>
                        </a:lnSpc>
                        <a:spcBef>
                          <a:spcPts val="0"/>
                        </a:spcBef>
                        <a:spcAft>
                          <a:spcPts val="0"/>
                        </a:spcAft>
                        <a:buClrTx/>
                        <a:buSzTx/>
                        <a:buFontTx/>
                        <a:buNone/>
                        <a:tabLst/>
                        <a:defRPr/>
                      </a:pPr>
                      <a:r>
                        <a:rPr lang="de-CH" sz="1400" baseline="0" dirty="0">
                          <a:solidFill>
                            <a:schemeClr val="tx1"/>
                          </a:solidFill>
                        </a:rPr>
                        <a:t>(Ablauf der Referendumsfrist: 23.04.2019)</a:t>
                      </a:r>
                      <a:endParaRPr lang="de-CH" sz="14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0"/>
                  </a:ext>
                </a:extLst>
              </a:tr>
              <a:tr h="726705">
                <a:tc>
                  <a:txBody>
                    <a:bodyPr/>
                    <a:lstStyle/>
                    <a:p>
                      <a:r>
                        <a:rPr lang="de-CH" sz="1500" baseline="0" dirty="0">
                          <a:solidFill>
                            <a:schemeClr val="tx1"/>
                          </a:solidFill>
                        </a:rPr>
                        <a:t>Familienzulagen</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CH" sz="1500" baseline="0" dirty="0">
                          <a:solidFill>
                            <a:schemeClr val="tx1"/>
                          </a:solidFill>
                        </a:rPr>
                        <a:t>Erhöhung um Fr. 30 über den Mindestansätzen </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4"/>
                  </a:ext>
                </a:extLst>
              </a:tr>
              <a:tr h="770021">
                <a:tc>
                  <a:txBody>
                    <a:bodyPr/>
                    <a:lstStyle/>
                    <a:p>
                      <a:r>
                        <a:rPr lang="de-CH" sz="1500" b="0" dirty="0">
                          <a:solidFill>
                            <a:schemeClr val="tx1"/>
                          </a:solidFill>
                        </a:rPr>
                        <a:t>Finanzierung</a:t>
                      </a:r>
                      <a:r>
                        <a:rPr lang="de-CH" sz="1500" b="0" baseline="0" dirty="0">
                          <a:solidFill>
                            <a:schemeClr val="tx1"/>
                          </a:solidFill>
                        </a:rPr>
                        <a:t> Kindertagesstätten</a:t>
                      </a:r>
                      <a:endParaRPr lang="de-CH" sz="1500" b="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500" dirty="0">
                          <a:solidFill>
                            <a:schemeClr val="tx1"/>
                          </a:solidFill>
                        </a:rPr>
                        <a:t>Verwendung der Einnahmeeffekte</a:t>
                      </a:r>
                    </a:p>
                    <a:p>
                      <a:pPr marL="0" marR="0" lvl="0" indent="0" algn="ctr" defTabSz="914400" rtl="0" eaLnBrk="1" fontAlgn="auto" latinLnBrk="0" hangingPunct="1">
                        <a:lnSpc>
                          <a:spcPct val="100000"/>
                        </a:lnSpc>
                        <a:spcBef>
                          <a:spcPts val="0"/>
                        </a:spcBef>
                        <a:spcAft>
                          <a:spcPts val="0"/>
                        </a:spcAft>
                        <a:buClrTx/>
                        <a:buSzTx/>
                        <a:buFontTx/>
                        <a:buNone/>
                        <a:tabLst/>
                        <a:defRPr/>
                      </a:pPr>
                      <a:r>
                        <a:rPr lang="de-CH" sz="1500" dirty="0">
                          <a:solidFill>
                            <a:schemeClr val="tx1"/>
                          </a:solidFill>
                        </a:rPr>
                        <a:t>aus den erhöhten Familienzulagen </a:t>
                      </a:r>
                    </a:p>
                    <a:p>
                      <a:pPr marL="0" marR="0" lvl="0" indent="0" algn="ctr" defTabSz="914400" rtl="0" eaLnBrk="1" fontAlgn="auto" latinLnBrk="0" hangingPunct="1">
                        <a:lnSpc>
                          <a:spcPct val="100000"/>
                        </a:lnSpc>
                        <a:spcBef>
                          <a:spcPts val="0"/>
                        </a:spcBef>
                        <a:spcAft>
                          <a:spcPts val="0"/>
                        </a:spcAft>
                        <a:buClrTx/>
                        <a:buSzTx/>
                        <a:buFontTx/>
                        <a:buNone/>
                        <a:tabLst/>
                        <a:defRPr/>
                      </a:pPr>
                      <a:r>
                        <a:rPr lang="de-CH" sz="1500" dirty="0">
                          <a:solidFill>
                            <a:schemeClr val="tx1"/>
                          </a:solidFill>
                        </a:rPr>
                        <a:t>(mind. Fr. 5 Mio.)</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2452070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Finanzielle Auswirkungen (I)</a:t>
            </a:r>
            <a:br>
              <a:rPr lang="de-CH" dirty="0"/>
            </a:br>
            <a:r>
              <a:rPr lang="de-CH" b="0" dirty="0"/>
              <a:t>Kanton und Gemeinden </a:t>
            </a:r>
          </a:p>
        </p:txBody>
      </p:sp>
      <p:sp>
        <p:nvSpPr>
          <p:cNvPr id="4" name="Datumsplatzhalter 3"/>
          <p:cNvSpPr>
            <a:spLocks noGrp="1"/>
          </p:cNvSpPr>
          <p:nvPr>
            <p:ph type="dt" sz="half" idx="14"/>
          </p:nvPr>
        </p:nvSpPr>
        <p:spPr/>
        <p:txBody>
          <a:bodyPr/>
          <a:lstStyle/>
          <a:p>
            <a:pPr defTabSz="641726" eaLnBrk="0" fontAlgn="base" hangingPunct="0">
              <a:spcBef>
                <a:spcPct val="0"/>
              </a:spcBef>
              <a:spcAft>
                <a:spcPct val="0"/>
              </a:spcAft>
              <a:defRPr/>
            </a:pPr>
            <a:fld id="{47D6CCDF-4AF7-4712-8E2B-FC69F367FEA3}" type="datetime1">
              <a:rPr lang="de-DE">
                <a:solidFill>
                  <a:srgbClr val="000000"/>
                </a:solidFill>
                <a:ea typeface="Geneva" pitchFamily="-112" charset="-128"/>
              </a:rPr>
              <a:pPr defTabSz="641726" eaLnBrk="0" fontAlgn="base" hangingPunct="0">
                <a:spcBef>
                  <a:spcPct val="0"/>
                </a:spcBef>
                <a:spcAft>
                  <a:spcPct val="0"/>
                </a:spcAft>
                <a:defRPr/>
              </a:pPr>
              <a:t>26.11.2019</a:t>
            </a:fld>
            <a:endParaRPr lang="de-CH" dirty="0">
              <a:solidFill>
                <a:srgbClr val="000000"/>
              </a:solidFill>
              <a:ea typeface="Geneva" pitchFamily="-112" charset="-128"/>
            </a:endParaRPr>
          </a:p>
        </p:txBody>
      </p:sp>
      <p:sp>
        <p:nvSpPr>
          <p:cNvPr id="5" name="Foliennummernplatzhalter 4"/>
          <p:cNvSpPr>
            <a:spLocks noGrp="1"/>
          </p:cNvSpPr>
          <p:nvPr>
            <p:ph type="sldNum" sz="quarter" idx="15"/>
          </p:nvPr>
        </p:nvSpPr>
        <p:spPr/>
        <p:txBody>
          <a:bodyPr/>
          <a:lstStyle/>
          <a:p>
            <a:pPr defTabSz="641726" eaLnBrk="0" fontAlgn="base" hangingPunct="0">
              <a:spcBef>
                <a:spcPct val="0"/>
              </a:spcBef>
              <a:spcAft>
                <a:spcPct val="0"/>
              </a:spcAft>
              <a:defRPr/>
            </a:pPr>
            <a:r>
              <a:rPr lang="de-CH">
                <a:solidFill>
                  <a:srgbClr val="000000"/>
                </a:solidFill>
                <a:ea typeface="Geneva" pitchFamily="-112" charset="-128"/>
              </a:rPr>
              <a:t>Seite </a:t>
            </a:r>
            <a:fld id="{9F4ABB4D-1A5F-4891-A32C-FEF94645D90B}" type="slidenum">
              <a:rPr lang="de-CH">
                <a:solidFill>
                  <a:srgbClr val="000000"/>
                </a:solidFill>
                <a:ea typeface="Geneva" pitchFamily="-112" charset="-128"/>
              </a:rPr>
              <a:pPr defTabSz="641726" eaLnBrk="0" fontAlgn="base" hangingPunct="0">
                <a:spcBef>
                  <a:spcPct val="0"/>
                </a:spcBef>
                <a:spcAft>
                  <a:spcPct val="0"/>
                </a:spcAft>
                <a:defRPr/>
              </a:pPr>
              <a:t>34</a:t>
            </a:fld>
            <a:endParaRPr lang="de-CH" dirty="0">
              <a:solidFill>
                <a:srgbClr val="000000"/>
              </a:solidFill>
              <a:ea typeface="Geneva" pitchFamily="-112" charset="-128"/>
            </a:endParaRPr>
          </a:p>
        </p:txBody>
      </p:sp>
      <p:pic>
        <p:nvPicPr>
          <p:cNvPr id="6" name="Grafik 5"/>
          <p:cNvPicPr>
            <a:picLocks noChangeAspect="1"/>
          </p:cNvPicPr>
          <p:nvPr/>
        </p:nvPicPr>
        <p:blipFill>
          <a:blip r:embed="rId2"/>
          <a:stretch>
            <a:fillRect/>
          </a:stretch>
        </p:blipFill>
        <p:spPr>
          <a:xfrm>
            <a:off x="504658" y="1407678"/>
            <a:ext cx="7821994" cy="3979478"/>
          </a:xfrm>
          <a:prstGeom prst="rect">
            <a:avLst/>
          </a:prstGeom>
        </p:spPr>
      </p:pic>
    </p:spTree>
    <p:extLst>
      <p:ext uri="{BB962C8B-B14F-4D97-AF65-F5344CB8AC3E}">
        <p14:creationId xmlns:p14="http://schemas.microsoft.com/office/powerpoint/2010/main" val="13667271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Finanzielle Auswirkungen (II)</a:t>
            </a:r>
            <a:br>
              <a:rPr lang="de-CH" dirty="0"/>
            </a:br>
            <a:r>
              <a:rPr lang="de-CH" b="0" dirty="0"/>
              <a:t>Kanton und Gemeinden </a:t>
            </a:r>
          </a:p>
        </p:txBody>
      </p:sp>
      <p:sp>
        <p:nvSpPr>
          <p:cNvPr id="4" name="Datumsplatzhalter 3"/>
          <p:cNvSpPr>
            <a:spLocks noGrp="1"/>
          </p:cNvSpPr>
          <p:nvPr>
            <p:ph type="dt" sz="half" idx="14"/>
          </p:nvPr>
        </p:nvSpPr>
        <p:spPr/>
        <p:txBody>
          <a:bodyPr/>
          <a:lstStyle/>
          <a:p>
            <a:pPr defTabSz="641726" eaLnBrk="0" fontAlgn="base" hangingPunct="0">
              <a:spcBef>
                <a:spcPct val="0"/>
              </a:spcBef>
              <a:spcAft>
                <a:spcPct val="0"/>
              </a:spcAft>
              <a:defRPr/>
            </a:pPr>
            <a:fld id="{D356850A-F3AF-4837-95EE-0B71B3161E40}" type="datetime1">
              <a:rPr lang="de-DE">
                <a:solidFill>
                  <a:srgbClr val="000000"/>
                </a:solidFill>
                <a:ea typeface="Geneva" pitchFamily="-112" charset="-128"/>
              </a:rPr>
              <a:pPr defTabSz="641726" eaLnBrk="0" fontAlgn="base" hangingPunct="0">
                <a:spcBef>
                  <a:spcPct val="0"/>
                </a:spcBef>
                <a:spcAft>
                  <a:spcPct val="0"/>
                </a:spcAft>
                <a:defRPr/>
              </a:pPr>
              <a:t>26.11.2019</a:t>
            </a:fld>
            <a:endParaRPr lang="de-CH" dirty="0">
              <a:solidFill>
                <a:srgbClr val="000000"/>
              </a:solidFill>
              <a:ea typeface="Geneva" pitchFamily="-112" charset="-128"/>
            </a:endParaRPr>
          </a:p>
        </p:txBody>
      </p:sp>
      <p:sp>
        <p:nvSpPr>
          <p:cNvPr id="5" name="Foliennummernplatzhalter 4"/>
          <p:cNvSpPr>
            <a:spLocks noGrp="1"/>
          </p:cNvSpPr>
          <p:nvPr>
            <p:ph type="sldNum" sz="quarter" idx="15"/>
          </p:nvPr>
        </p:nvSpPr>
        <p:spPr/>
        <p:txBody>
          <a:bodyPr/>
          <a:lstStyle/>
          <a:p>
            <a:pPr defTabSz="641726" eaLnBrk="0" fontAlgn="base" hangingPunct="0">
              <a:spcBef>
                <a:spcPct val="0"/>
              </a:spcBef>
              <a:spcAft>
                <a:spcPct val="0"/>
              </a:spcAft>
              <a:defRPr/>
            </a:pPr>
            <a:r>
              <a:rPr lang="de-CH">
                <a:solidFill>
                  <a:srgbClr val="000000"/>
                </a:solidFill>
                <a:ea typeface="Geneva" pitchFamily="-112" charset="-128"/>
              </a:rPr>
              <a:t>Seite </a:t>
            </a:r>
            <a:fld id="{9F4ABB4D-1A5F-4891-A32C-FEF94645D90B}" type="slidenum">
              <a:rPr lang="de-CH">
                <a:solidFill>
                  <a:srgbClr val="000000"/>
                </a:solidFill>
                <a:ea typeface="Geneva" pitchFamily="-112" charset="-128"/>
              </a:rPr>
              <a:pPr defTabSz="641726" eaLnBrk="0" fontAlgn="base" hangingPunct="0">
                <a:spcBef>
                  <a:spcPct val="0"/>
                </a:spcBef>
                <a:spcAft>
                  <a:spcPct val="0"/>
                </a:spcAft>
                <a:defRPr/>
              </a:pPr>
              <a:t>35</a:t>
            </a:fld>
            <a:endParaRPr lang="de-CH" dirty="0">
              <a:solidFill>
                <a:srgbClr val="000000"/>
              </a:solidFill>
              <a:ea typeface="Geneva" pitchFamily="-112" charset="-128"/>
            </a:endParaRPr>
          </a:p>
        </p:txBody>
      </p:sp>
      <p:pic>
        <p:nvPicPr>
          <p:cNvPr id="9" name="Grafik 8"/>
          <p:cNvPicPr>
            <a:picLocks noChangeAspect="1"/>
          </p:cNvPicPr>
          <p:nvPr/>
        </p:nvPicPr>
        <p:blipFill>
          <a:blip r:embed="rId2"/>
          <a:stretch>
            <a:fillRect/>
          </a:stretch>
        </p:blipFill>
        <p:spPr>
          <a:xfrm>
            <a:off x="504658" y="1462200"/>
            <a:ext cx="7910815" cy="3825346"/>
          </a:xfrm>
          <a:prstGeom prst="rect">
            <a:avLst/>
          </a:prstGeom>
        </p:spPr>
      </p:pic>
    </p:spTree>
    <p:extLst>
      <p:ext uri="{BB962C8B-B14F-4D97-AF65-F5344CB8AC3E}">
        <p14:creationId xmlns:p14="http://schemas.microsoft.com/office/powerpoint/2010/main" val="25041569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eck 6"/>
          <p:cNvSpPr/>
          <p:nvPr/>
        </p:nvSpPr>
        <p:spPr>
          <a:xfrm>
            <a:off x="8380116" y="6139070"/>
            <a:ext cx="555851" cy="6947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41726" eaLnBrk="0" fontAlgn="base" hangingPunct="0">
              <a:spcBef>
                <a:spcPct val="0"/>
              </a:spcBef>
              <a:spcAft>
                <a:spcPct val="0"/>
              </a:spcAft>
              <a:defRPr/>
            </a:pPr>
            <a:endParaRPr lang="de-CH" sz="1684" dirty="0" err="1">
              <a:solidFill>
                <a:srgbClr val="FFFFFF"/>
              </a:solidFill>
              <a:latin typeface="Arial"/>
            </a:endParaRPr>
          </a:p>
        </p:txBody>
      </p:sp>
      <p:sp>
        <p:nvSpPr>
          <p:cNvPr id="2" name="Titel 1"/>
          <p:cNvSpPr>
            <a:spLocks noGrp="1"/>
          </p:cNvSpPr>
          <p:nvPr>
            <p:ph type="title"/>
          </p:nvPr>
        </p:nvSpPr>
        <p:spPr>
          <a:xfrm>
            <a:off x="504658" y="174859"/>
            <a:ext cx="8387569" cy="877877"/>
          </a:xfrm>
        </p:spPr>
        <p:txBody>
          <a:bodyPr>
            <a:normAutofit/>
          </a:bodyPr>
          <a:lstStyle/>
          <a:p>
            <a:r>
              <a:rPr lang="de-CH" sz="2800" dirty="0"/>
              <a:t>Alternativszenario </a:t>
            </a:r>
            <a:br>
              <a:rPr lang="de-CH" sz="2800" dirty="0"/>
            </a:br>
            <a:r>
              <a:rPr lang="de-CH" sz="2800" dirty="0"/>
              <a:t>bei Ablehnung STAF auf Bundesebene</a:t>
            </a:r>
          </a:p>
        </p:txBody>
      </p:sp>
      <p:sp>
        <p:nvSpPr>
          <p:cNvPr id="3" name="Datumsplatzhalter 2"/>
          <p:cNvSpPr>
            <a:spLocks noGrp="1"/>
          </p:cNvSpPr>
          <p:nvPr>
            <p:ph type="dt" sz="half" idx="14"/>
          </p:nvPr>
        </p:nvSpPr>
        <p:spPr/>
        <p:txBody>
          <a:bodyPr/>
          <a:lstStyle/>
          <a:p>
            <a:pPr defTabSz="641726" eaLnBrk="0" fontAlgn="base" hangingPunct="0">
              <a:spcBef>
                <a:spcPct val="0"/>
              </a:spcBef>
              <a:spcAft>
                <a:spcPct val="0"/>
              </a:spcAft>
              <a:defRPr/>
            </a:pPr>
            <a:fld id="{24AD3018-86E2-4242-ABC5-908405F15302}" type="datetime1">
              <a:rPr lang="de-DE">
                <a:solidFill>
                  <a:srgbClr val="000000"/>
                </a:solidFill>
                <a:ea typeface="Geneva" pitchFamily="-112" charset="-128"/>
              </a:rPr>
              <a:pPr defTabSz="641726" eaLnBrk="0" fontAlgn="base" hangingPunct="0">
                <a:spcBef>
                  <a:spcPct val="0"/>
                </a:spcBef>
                <a:spcAft>
                  <a:spcPct val="0"/>
                </a:spcAft>
                <a:defRPr/>
              </a:pPr>
              <a:t>26.11.2019</a:t>
            </a:fld>
            <a:endParaRPr lang="de-CH" dirty="0">
              <a:solidFill>
                <a:srgbClr val="000000"/>
              </a:solidFill>
              <a:ea typeface="Geneva" pitchFamily="-112" charset="-128"/>
            </a:endParaRPr>
          </a:p>
        </p:txBody>
      </p:sp>
      <p:graphicFrame>
        <p:nvGraphicFramePr>
          <p:cNvPr id="6" name="Tabelle 5"/>
          <p:cNvGraphicFramePr>
            <a:graphicFrameLocks noGrp="1"/>
          </p:cNvGraphicFramePr>
          <p:nvPr>
            <p:extLst>
              <p:ext uri="{D42A27DB-BD31-4B8C-83A1-F6EECF244321}">
                <p14:modId xmlns:p14="http://schemas.microsoft.com/office/powerpoint/2010/main" val="1124052239"/>
              </p:ext>
            </p:extLst>
          </p:nvPr>
        </p:nvGraphicFramePr>
        <p:xfrm>
          <a:off x="504658" y="1686871"/>
          <a:ext cx="7453552" cy="4553088"/>
        </p:xfrm>
        <a:graphic>
          <a:graphicData uri="http://schemas.openxmlformats.org/drawingml/2006/table">
            <a:tbl>
              <a:tblPr firstRow="1" bandRow="1">
                <a:tableStyleId>{5C22544A-7EE6-4342-B048-85BDC9FD1C3A}</a:tableStyleId>
              </a:tblPr>
              <a:tblGrid>
                <a:gridCol w="2703551">
                  <a:extLst>
                    <a:ext uri="{9D8B030D-6E8A-4147-A177-3AD203B41FA5}">
                      <a16:colId xmlns:a16="http://schemas.microsoft.com/office/drawing/2014/main" val="20000"/>
                    </a:ext>
                  </a:extLst>
                </a:gridCol>
                <a:gridCol w="4750001">
                  <a:extLst>
                    <a:ext uri="{9D8B030D-6E8A-4147-A177-3AD203B41FA5}">
                      <a16:colId xmlns:a16="http://schemas.microsoft.com/office/drawing/2014/main" val="20002"/>
                    </a:ext>
                  </a:extLst>
                </a:gridCol>
              </a:tblGrid>
              <a:tr h="588157">
                <a:tc>
                  <a:txBody>
                    <a:bodyPr/>
                    <a:lstStyle/>
                    <a:p>
                      <a:pPr algn="l"/>
                      <a:r>
                        <a:rPr lang="de-CH" sz="2000" dirty="0">
                          <a:solidFill>
                            <a:schemeClr val="bg1"/>
                          </a:solidFill>
                        </a:rPr>
                        <a:t>Massnahmen</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lumMod val="65000"/>
                        <a:lumOff val="3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400" baseline="0" dirty="0">
                          <a:solidFill>
                            <a:schemeClr val="tx1"/>
                          </a:solidFill>
                        </a:rPr>
                        <a:t>Alternativszenario bei allfälliger Ablehnung STAF auf Bundesebene (Eckpunkte)</a:t>
                      </a:r>
                      <a:endParaRPr lang="de-CH" sz="14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0"/>
                  </a:ext>
                </a:extLst>
              </a:tr>
              <a:tr h="564280">
                <a:tc>
                  <a:txBody>
                    <a:bodyPr/>
                    <a:lstStyle/>
                    <a:p>
                      <a:r>
                        <a:rPr lang="de-CH" sz="1500" dirty="0">
                          <a:solidFill>
                            <a:schemeClr val="tx1"/>
                          </a:solidFill>
                        </a:rPr>
                        <a:t>Senkung der effektiven Gewinnsteuerbelastung</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de-CH" sz="1500" b="0" dirty="0">
                          <a:solidFill>
                            <a:schemeClr val="tx1"/>
                          </a:solidFill>
                        </a:rPr>
                        <a:t>per 1.1.2020 von 17.4% auf rund 15.5%</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1"/>
                  </a:ext>
                </a:extLst>
              </a:tr>
              <a:tr h="534737">
                <a:tc>
                  <a:txBody>
                    <a:bodyPr/>
                    <a:lstStyle/>
                    <a:p>
                      <a:r>
                        <a:rPr lang="de-CH" sz="1500" dirty="0">
                          <a:solidFill>
                            <a:schemeClr val="tx1"/>
                          </a:solidFill>
                        </a:rPr>
                        <a:t>Anpassung</a:t>
                      </a:r>
                      <a:r>
                        <a:rPr lang="de-CH" sz="1500" baseline="0" dirty="0">
                          <a:solidFill>
                            <a:schemeClr val="tx1"/>
                          </a:solidFill>
                        </a:rPr>
                        <a:t> bei der Teilbesteuerung</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CH" sz="1500" b="0" dirty="0">
                          <a:solidFill>
                            <a:schemeClr val="tx1"/>
                          </a:solidFill>
                        </a:rPr>
                        <a:t>Besteuerung zu 70%,</a:t>
                      </a:r>
                    </a:p>
                    <a:p>
                      <a:pPr marL="0" marR="0" indent="0" algn="ctr" defTabSz="914400" rtl="0" eaLnBrk="1" fontAlgn="auto" latinLnBrk="0" hangingPunct="1">
                        <a:lnSpc>
                          <a:spcPct val="100000"/>
                        </a:lnSpc>
                        <a:spcBef>
                          <a:spcPts val="0"/>
                        </a:spcBef>
                        <a:spcAft>
                          <a:spcPts val="0"/>
                        </a:spcAft>
                        <a:buClrTx/>
                        <a:buSzTx/>
                        <a:buFontTx/>
                        <a:buNone/>
                        <a:tabLst/>
                        <a:defRPr/>
                      </a:pPr>
                      <a:r>
                        <a:rPr lang="de-CH" sz="1500" b="0" dirty="0">
                          <a:solidFill>
                            <a:schemeClr val="tx1"/>
                          </a:solidFill>
                        </a:rPr>
                        <a:t>d.h. Entlastung von 30%</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906676229"/>
                  </a:ext>
                </a:extLst>
              </a:tr>
              <a:tr h="770021">
                <a:tc>
                  <a:txBody>
                    <a:bodyPr/>
                    <a:lstStyle/>
                    <a:p>
                      <a:r>
                        <a:rPr lang="de-CH" sz="1500" baseline="0" dirty="0">
                          <a:solidFill>
                            <a:schemeClr val="tx1"/>
                          </a:solidFill>
                        </a:rPr>
                        <a:t>Maximalabzugs für Versicherungsprämien von Erwachsenen</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de-CH" sz="1500" b="0" dirty="0">
                          <a:solidFill>
                            <a:schemeClr val="tx1"/>
                          </a:solidFill>
                        </a:rPr>
                        <a:t>Erhöhung</a:t>
                      </a:r>
                      <a:r>
                        <a:rPr lang="de-CH" sz="1500" b="0" baseline="0" dirty="0">
                          <a:solidFill>
                            <a:schemeClr val="tx1"/>
                          </a:solidFill>
                        </a:rPr>
                        <a:t> um Fr. 800</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3"/>
                  </a:ext>
                </a:extLst>
              </a:tr>
              <a:tr h="534737">
                <a:tc>
                  <a:txBody>
                    <a:bodyPr/>
                    <a:lstStyle/>
                    <a:p>
                      <a:r>
                        <a:rPr lang="de-CH" sz="1500" dirty="0">
                          <a:solidFill>
                            <a:schemeClr val="tx1"/>
                          </a:solidFill>
                        </a:rPr>
                        <a:t>Fahrkostenabzug</a:t>
                      </a:r>
                      <a:r>
                        <a:rPr lang="de-CH" sz="1500" baseline="0" dirty="0">
                          <a:solidFill>
                            <a:schemeClr val="tx1"/>
                          </a:solidFill>
                        </a:rPr>
                        <a:t> (</a:t>
                      </a:r>
                      <a:r>
                        <a:rPr lang="de-CH" sz="1500" dirty="0">
                          <a:solidFill>
                            <a:schemeClr val="tx1"/>
                          </a:solidFill>
                        </a:rPr>
                        <a:t>Pendlerabzug)</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de-CH" sz="1500" b="0" dirty="0">
                          <a:solidFill>
                            <a:schemeClr val="tx1"/>
                          </a:solidFill>
                        </a:rPr>
                        <a:t>Erhöhung</a:t>
                      </a:r>
                      <a:r>
                        <a:rPr lang="de-CH" sz="1500" b="0" baseline="0" dirty="0">
                          <a:solidFill>
                            <a:schemeClr val="tx1"/>
                          </a:solidFill>
                        </a:rPr>
                        <a:t> um Fr. 600  </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4"/>
                  </a:ext>
                </a:extLst>
              </a:tr>
              <a:tr h="555851">
                <a:tc>
                  <a:txBody>
                    <a:bodyPr/>
                    <a:lstStyle/>
                    <a:p>
                      <a:r>
                        <a:rPr lang="de-CH" sz="1500" dirty="0">
                          <a:solidFill>
                            <a:schemeClr val="tx1"/>
                          </a:solidFill>
                        </a:rPr>
                        <a:t>Mindeststeuer für Kapitalgesellschaften</a:t>
                      </a:r>
                      <a:endParaRPr lang="de-CH" sz="1500" baseline="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500" dirty="0">
                          <a:solidFill>
                            <a:schemeClr val="tx1"/>
                          </a:solidFill>
                        </a:rPr>
                        <a:t>Reduktion</a:t>
                      </a:r>
                      <a:r>
                        <a:rPr lang="de-CH" sz="1500" baseline="0" dirty="0">
                          <a:solidFill>
                            <a:schemeClr val="tx1"/>
                          </a:solidFill>
                        </a:rPr>
                        <a:t> von Fr. 250 auf Fr. 100 (einfache Steuer)</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5"/>
                  </a:ext>
                </a:extLst>
              </a:tr>
              <a:tr h="1005305">
                <a:tc>
                  <a:txBody>
                    <a:bodyPr/>
                    <a:lstStyle/>
                    <a:p>
                      <a:r>
                        <a:rPr lang="de-CH" sz="1500" dirty="0">
                          <a:solidFill>
                            <a:schemeClr val="tx1"/>
                          </a:solidFill>
                        </a:rPr>
                        <a:t>Aufhebung der</a:t>
                      </a:r>
                      <a:r>
                        <a:rPr lang="de-CH" sz="1500" baseline="0" dirty="0">
                          <a:solidFill>
                            <a:schemeClr val="tx1"/>
                          </a:solidFill>
                        </a:rPr>
                        <a:t> Regelungen für Statusgesellschaften</a:t>
                      </a: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CH" sz="1500" dirty="0">
                          <a:solidFill>
                            <a:schemeClr val="tx1"/>
                          </a:solidFill>
                        </a:rPr>
                        <a:t>Die</a:t>
                      </a:r>
                      <a:r>
                        <a:rPr lang="de-CH" sz="1500" baseline="0" dirty="0">
                          <a:solidFill>
                            <a:schemeClr val="tx1"/>
                          </a:solidFill>
                        </a:rPr>
                        <a:t> Regierung soll auf Bundesebene darauf hinwirken, dass die rechtlichen Grundlagen für eine Abschaffung der Statusgesellschaften rasch geschaffen werden.</a:t>
                      </a:r>
                      <a:endParaRPr lang="de-CH" sz="1500" dirty="0">
                        <a:solidFill>
                          <a:schemeClr val="tx1"/>
                        </a:solidFill>
                      </a:endParaRPr>
                    </a:p>
                  </a:txBody>
                  <a:tcPr marL="64168" marR="64168" marT="32084" marB="32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0006"/>
                  </a:ext>
                </a:extLst>
              </a:tr>
            </a:tbl>
          </a:graphicData>
        </a:graphic>
      </p:graphicFrame>
      <p:sp>
        <p:nvSpPr>
          <p:cNvPr id="5" name="Foliennummernplatzhalter 4"/>
          <p:cNvSpPr>
            <a:spLocks noGrp="1"/>
          </p:cNvSpPr>
          <p:nvPr>
            <p:ph type="sldNum" sz="quarter" idx="15"/>
          </p:nvPr>
        </p:nvSpPr>
        <p:spPr/>
        <p:txBody>
          <a:bodyPr/>
          <a:lstStyle/>
          <a:p>
            <a:pPr defTabSz="641726" eaLnBrk="0" fontAlgn="base" hangingPunct="0">
              <a:spcBef>
                <a:spcPct val="0"/>
              </a:spcBef>
              <a:spcAft>
                <a:spcPct val="0"/>
              </a:spcAft>
            </a:pPr>
            <a:r>
              <a:rPr lang="de-CH">
                <a:solidFill>
                  <a:srgbClr val="000000"/>
                </a:solidFill>
                <a:ea typeface="Geneva" pitchFamily="-112" charset="-128"/>
              </a:rPr>
              <a:t>Seite </a:t>
            </a:r>
            <a:fld id="{9F4ABB4D-1A5F-4891-A32C-FEF94645D90B}" type="slidenum">
              <a:rPr lang="de-CH">
                <a:solidFill>
                  <a:srgbClr val="000000"/>
                </a:solidFill>
                <a:ea typeface="Geneva" pitchFamily="-112" charset="-128"/>
              </a:rPr>
              <a:pPr defTabSz="641726" eaLnBrk="0" fontAlgn="base" hangingPunct="0">
                <a:spcBef>
                  <a:spcPct val="0"/>
                </a:spcBef>
                <a:spcAft>
                  <a:spcPct val="0"/>
                </a:spcAft>
              </a:pPr>
              <a:t>36</a:t>
            </a:fld>
            <a:endParaRPr lang="de-CH" dirty="0">
              <a:solidFill>
                <a:srgbClr val="000000"/>
              </a:solidFill>
              <a:ea typeface="Geneva" pitchFamily="-112" charset="-128"/>
            </a:endParaRPr>
          </a:p>
        </p:txBody>
      </p:sp>
    </p:spTree>
    <p:extLst>
      <p:ext uri="{BB962C8B-B14F-4D97-AF65-F5344CB8AC3E}">
        <p14:creationId xmlns:p14="http://schemas.microsoft.com/office/powerpoint/2010/main" val="42627983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CH" dirty="0"/>
          </a:p>
        </p:txBody>
      </p:sp>
      <p:sp>
        <p:nvSpPr>
          <p:cNvPr id="3" name="Inhaltsplatzhalter 2"/>
          <p:cNvSpPr>
            <a:spLocks noGrp="1"/>
          </p:cNvSpPr>
          <p:nvPr>
            <p:ph idx="1"/>
          </p:nvPr>
        </p:nvSpPr>
        <p:spPr/>
        <p:txBody>
          <a:bodyPr/>
          <a:lstStyle/>
          <a:p>
            <a:pPr marL="0" indent="0">
              <a:lnSpc>
                <a:spcPts val="3000"/>
              </a:lnSpc>
              <a:spcBef>
                <a:spcPts val="0"/>
              </a:spcBef>
              <a:spcAft>
                <a:spcPts val="1200"/>
              </a:spcAft>
              <a:buClr>
                <a:srgbClr val="007434"/>
              </a:buClr>
              <a:buNone/>
              <a:defRPr/>
            </a:pPr>
            <a:endParaRPr lang="de-CH" dirty="0"/>
          </a:p>
          <a:p>
            <a:pPr marL="0" indent="0">
              <a:lnSpc>
                <a:spcPts val="3000"/>
              </a:lnSpc>
              <a:spcBef>
                <a:spcPts val="0"/>
              </a:spcBef>
              <a:spcAft>
                <a:spcPts val="1200"/>
              </a:spcAft>
              <a:buClr>
                <a:srgbClr val="007434"/>
              </a:buClr>
              <a:buNone/>
              <a:defRPr/>
            </a:pPr>
            <a:endParaRPr lang="de-CH" sz="3600" dirty="0"/>
          </a:p>
          <a:p>
            <a:pPr marL="0" indent="0" algn="ctr">
              <a:lnSpc>
                <a:spcPts val="3600"/>
              </a:lnSpc>
              <a:spcBef>
                <a:spcPts val="0"/>
              </a:spcBef>
              <a:spcAft>
                <a:spcPts val="0"/>
              </a:spcAft>
              <a:buClr>
                <a:srgbClr val="007434"/>
              </a:buClr>
              <a:buNone/>
              <a:tabLst>
                <a:tab pos="2155825" algn="l"/>
                <a:tab pos="2236788" algn="l"/>
              </a:tabLst>
              <a:defRPr/>
            </a:pPr>
            <a:r>
              <a:rPr lang="de-CH" sz="3600" dirty="0"/>
              <a:t>Ende,</a:t>
            </a:r>
          </a:p>
          <a:p>
            <a:pPr marL="0" indent="0" algn="ctr">
              <a:lnSpc>
                <a:spcPts val="3600"/>
              </a:lnSpc>
              <a:spcBef>
                <a:spcPts val="0"/>
              </a:spcBef>
              <a:spcAft>
                <a:spcPts val="0"/>
              </a:spcAft>
              <a:buClr>
                <a:srgbClr val="007434"/>
              </a:buClr>
              <a:buNone/>
              <a:tabLst>
                <a:tab pos="2155825" algn="l"/>
                <a:tab pos="2236788" algn="l"/>
              </a:tabLst>
              <a:defRPr/>
            </a:pPr>
            <a:r>
              <a:rPr lang="de-CH" sz="3600" dirty="0"/>
              <a:t>besten Dank für Ihre Aufmerksamkeit!</a:t>
            </a:r>
          </a:p>
          <a:p>
            <a:pPr marL="809625" lvl="1" indent="-361950">
              <a:spcBef>
                <a:spcPts val="0"/>
              </a:spcBef>
              <a:buFont typeface="Symbol" panose="05050102010706020507" pitchFamily="18" charset="2"/>
              <a:buChar char="-"/>
              <a:defRPr/>
            </a:pPr>
            <a:endParaRPr lang="de-CH" dirty="0"/>
          </a:p>
          <a:p>
            <a:pPr marL="0" indent="0">
              <a:buNone/>
            </a:pPr>
            <a:endParaRPr lang="de-CH" sz="1000" dirty="0"/>
          </a:p>
        </p:txBody>
      </p:sp>
      <p:sp>
        <p:nvSpPr>
          <p:cNvPr id="4" name="Foliennummernplatzhalt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C6AE60A-B69C-4790-82F7-3882EDF23186}" type="slidenum">
              <a:rPr kumimoji="0" lang="de-DE" sz="8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37</a:t>
            </a:fld>
            <a:endParaRPr kumimoji="0" lang="de-DE" sz="800" b="0" i="0" u="none" strike="noStrike" kern="1200" cap="none" spc="0" normalizeH="0" baseline="0" noProof="0" dirty="0">
              <a:ln>
                <a:noFill/>
              </a:ln>
              <a:solidFill>
                <a:srgbClr val="000000"/>
              </a:solidFill>
              <a:effectLst/>
              <a:uLnTx/>
              <a:uFillTx/>
              <a:latin typeface="Arial"/>
              <a:ea typeface="+mn-ea"/>
              <a:cs typeface="+mn-cs"/>
            </a:endParaRPr>
          </a:p>
        </p:txBody>
      </p:sp>
      <p:sp>
        <p:nvSpPr>
          <p:cNvPr id="5" name="Textplatzhalter 4"/>
          <p:cNvSpPr>
            <a:spLocks noGrp="1"/>
          </p:cNvSpPr>
          <p:nvPr>
            <p:ph type="body" sz="quarter" idx="13"/>
          </p:nvPr>
        </p:nvSpPr>
        <p:spPr/>
        <p:txBody>
          <a:bodyPr/>
          <a:lstStyle/>
          <a:p>
            <a:endParaRPr lang="de-CH" dirty="0"/>
          </a:p>
        </p:txBody>
      </p:sp>
    </p:spTree>
    <p:extLst>
      <p:ext uri="{BB962C8B-B14F-4D97-AF65-F5344CB8AC3E}">
        <p14:creationId xmlns:p14="http://schemas.microsoft.com/office/powerpoint/2010/main" val="2432605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Internationale Entwicklung (I)</a:t>
            </a:r>
          </a:p>
        </p:txBody>
      </p:sp>
      <p:sp>
        <p:nvSpPr>
          <p:cNvPr id="3" name="Inhaltsplatzhalter 2"/>
          <p:cNvSpPr>
            <a:spLocks noGrp="1"/>
          </p:cNvSpPr>
          <p:nvPr>
            <p:ph idx="1"/>
          </p:nvPr>
        </p:nvSpPr>
        <p:spPr/>
        <p:txBody>
          <a:bodyPr/>
          <a:lstStyle/>
          <a:p>
            <a:pPr>
              <a:lnSpc>
                <a:spcPts val="3000"/>
              </a:lnSpc>
              <a:spcBef>
                <a:spcPts val="0"/>
              </a:spcBef>
              <a:spcAft>
                <a:spcPts val="0"/>
              </a:spcAft>
              <a:defRPr/>
            </a:pPr>
            <a:endParaRPr lang="de-CH" dirty="0"/>
          </a:p>
          <a:p>
            <a:pPr marL="0" indent="0">
              <a:lnSpc>
                <a:spcPts val="3000"/>
              </a:lnSpc>
              <a:spcBef>
                <a:spcPts val="0"/>
              </a:spcBef>
              <a:spcAft>
                <a:spcPts val="0"/>
              </a:spcAft>
              <a:buNone/>
              <a:defRPr/>
            </a:pPr>
            <a:r>
              <a:rPr lang="de-CH" dirty="0"/>
              <a:t>Kontroverse um Unternehmensbesteuerung auf verschiedenen Ebenen</a:t>
            </a:r>
          </a:p>
          <a:p>
            <a:pPr marL="0" indent="0">
              <a:lnSpc>
                <a:spcPts val="3000"/>
              </a:lnSpc>
              <a:spcBef>
                <a:spcPts val="0"/>
              </a:spcBef>
              <a:spcAft>
                <a:spcPts val="0"/>
              </a:spcAft>
              <a:buNone/>
              <a:defRPr/>
            </a:pPr>
            <a:r>
              <a:rPr lang="de-CH" dirty="0"/>
              <a:t> </a:t>
            </a:r>
          </a:p>
          <a:p>
            <a:pPr marL="514350" indent="-514350">
              <a:lnSpc>
                <a:spcPts val="3000"/>
              </a:lnSpc>
              <a:spcBef>
                <a:spcPts val="0"/>
              </a:spcBef>
              <a:spcAft>
                <a:spcPts val="600"/>
              </a:spcAft>
              <a:buClr>
                <a:srgbClr val="007434"/>
              </a:buClr>
              <a:buFont typeface="+mj-lt"/>
              <a:buAutoNum type="arabicPeriod"/>
              <a:defRPr/>
            </a:pPr>
            <a:r>
              <a:rPr lang="de-CH" dirty="0"/>
              <a:t>OECD</a:t>
            </a:r>
          </a:p>
          <a:p>
            <a:pPr marL="538163" indent="-538163">
              <a:lnSpc>
                <a:spcPts val="3000"/>
              </a:lnSpc>
              <a:spcBef>
                <a:spcPts val="0"/>
              </a:spcBef>
              <a:spcAft>
                <a:spcPts val="0"/>
              </a:spcAft>
              <a:buClr>
                <a:srgbClr val="007434"/>
              </a:buClr>
              <a:buNone/>
              <a:defRPr/>
            </a:pPr>
            <a:r>
              <a:rPr lang="de-CH" dirty="0"/>
              <a:t> 	Bekämpfung der Steuervermeidungs-praktiken multinationaler Unternehmen,</a:t>
            </a:r>
          </a:p>
          <a:p>
            <a:pPr marL="538163" indent="-538163">
              <a:lnSpc>
                <a:spcPts val="3000"/>
              </a:lnSpc>
              <a:spcBef>
                <a:spcPts val="0"/>
              </a:spcBef>
              <a:spcAft>
                <a:spcPts val="0"/>
              </a:spcAft>
              <a:buNone/>
              <a:defRPr/>
            </a:pPr>
            <a:r>
              <a:rPr lang="de-CH" dirty="0"/>
              <a:t>	Projekt </a:t>
            </a:r>
            <a:r>
              <a:rPr lang="de-CH" i="1" dirty="0"/>
              <a:t>Base Erosion </a:t>
            </a:r>
            <a:r>
              <a:rPr lang="de-CH" i="1" dirty="0" err="1"/>
              <a:t>and</a:t>
            </a:r>
            <a:r>
              <a:rPr lang="de-CH" i="1" dirty="0"/>
              <a:t> Profit </a:t>
            </a:r>
            <a:r>
              <a:rPr lang="de-CH" i="1" dirty="0" err="1"/>
              <a:t>Shifting</a:t>
            </a:r>
            <a:r>
              <a:rPr lang="de-CH" i="1" dirty="0"/>
              <a:t> (BEPS)</a:t>
            </a:r>
          </a:p>
          <a:p>
            <a:pPr marL="809625" lvl="1" indent="-361950">
              <a:spcBef>
                <a:spcPts val="0"/>
              </a:spcBef>
              <a:buFont typeface="Symbol" panose="05050102010706020507" pitchFamily="18" charset="2"/>
              <a:buChar char="-"/>
              <a:defRPr/>
            </a:pPr>
            <a:endParaRPr lang="de-CH" dirty="0"/>
          </a:p>
          <a:p>
            <a:pPr marL="0" indent="0">
              <a:buNone/>
            </a:pPr>
            <a:endParaRPr lang="de-CH" sz="1000"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4</a:t>
            </a:fld>
            <a:endParaRPr lang="de-DE" dirty="0"/>
          </a:p>
        </p:txBody>
      </p:sp>
      <p:sp>
        <p:nvSpPr>
          <p:cNvPr id="5" name="Textplatzhalter 4"/>
          <p:cNvSpPr>
            <a:spLocks noGrp="1"/>
          </p:cNvSpPr>
          <p:nvPr>
            <p:ph type="body" sz="quarter" idx="13"/>
          </p:nvPr>
        </p:nvSpPr>
        <p:spPr/>
        <p:txBody>
          <a:bodyPr/>
          <a:lstStyle/>
          <a:p>
            <a:r>
              <a:rPr lang="de-CH" dirty="0"/>
              <a:t>1. Ausgangslage</a:t>
            </a:r>
          </a:p>
        </p:txBody>
      </p:sp>
    </p:spTree>
    <p:extLst>
      <p:ext uri="{BB962C8B-B14F-4D97-AF65-F5344CB8AC3E}">
        <p14:creationId xmlns:p14="http://schemas.microsoft.com/office/powerpoint/2010/main" val="1552293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Internationale Entwicklung (II)</a:t>
            </a:r>
          </a:p>
        </p:txBody>
      </p:sp>
      <p:sp>
        <p:nvSpPr>
          <p:cNvPr id="3" name="Inhaltsplatzhalter 2"/>
          <p:cNvSpPr>
            <a:spLocks noGrp="1"/>
          </p:cNvSpPr>
          <p:nvPr>
            <p:ph idx="1"/>
          </p:nvPr>
        </p:nvSpPr>
        <p:spPr/>
        <p:txBody>
          <a:bodyPr/>
          <a:lstStyle/>
          <a:p>
            <a:pPr>
              <a:lnSpc>
                <a:spcPts val="3000"/>
              </a:lnSpc>
              <a:spcBef>
                <a:spcPts val="0"/>
              </a:spcBef>
              <a:spcAft>
                <a:spcPts val="0"/>
              </a:spcAft>
              <a:defRPr/>
            </a:pPr>
            <a:endParaRPr lang="de-CH" dirty="0"/>
          </a:p>
          <a:p>
            <a:pPr marL="0" indent="0">
              <a:lnSpc>
                <a:spcPts val="3000"/>
              </a:lnSpc>
              <a:spcBef>
                <a:spcPts val="0"/>
              </a:spcBef>
              <a:spcAft>
                <a:spcPts val="600"/>
              </a:spcAft>
              <a:buNone/>
              <a:defRPr/>
            </a:pPr>
            <a:r>
              <a:rPr lang="de-CH" dirty="0"/>
              <a:t>Projekt </a:t>
            </a:r>
            <a:r>
              <a:rPr lang="de-CH" i="1" dirty="0"/>
              <a:t>Base Erosion </a:t>
            </a:r>
            <a:r>
              <a:rPr lang="de-CH" i="1" dirty="0" err="1"/>
              <a:t>and</a:t>
            </a:r>
            <a:r>
              <a:rPr lang="de-CH" i="1" dirty="0"/>
              <a:t> Profit </a:t>
            </a:r>
            <a:r>
              <a:rPr lang="de-CH" i="1" dirty="0" err="1"/>
              <a:t>Shifting</a:t>
            </a:r>
            <a:r>
              <a:rPr lang="de-CH" i="1" dirty="0"/>
              <a:t> (BEPS):</a:t>
            </a:r>
          </a:p>
          <a:p>
            <a:pPr marL="534988" lvl="1" indent="-534988">
              <a:spcBef>
                <a:spcPts val="0"/>
              </a:spcBef>
              <a:buFont typeface="Symbol" panose="05050102010706020507" pitchFamily="18" charset="2"/>
              <a:buChar char="-"/>
              <a:defRPr/>
            </a:pPr>
            <a:r>
              <a:rPr lang="de-CH" sz="2800" dirty="0"/>
              <a:t>Aktionsplan mit 15 Massnahmen</a:t>
            </a:r>
          </a:p>
          <a:p>
            <a:pPr marL="534988" lvl="1" indent="-534988">
              <a:spcBef>
                <a:spcPts val="0"/>
              </a:spcBef>
              <a:buFont typeface="Symbol" panose="05050102010706020507" pitchFamily="18" charset="2"/>
              <a:buChar char="-"/>
              <a:defRPr/>
            </a:pPr>
            <a:r>
              <a:rPr lang="de-CH" sz="2800" dirty="0"/>
              <a:t>Ziele: Besteuerung der Gewinne am Ort der tatsächlichen wirtschaftlichen Tätigkeit, Unterbindung von aggressiver Steuerplanung, Vermeidung von doppelten Nichtbesteuerungen</a:t>
            </a:r>
          </a:p>
          <a:p>
            <a:pPr marL="0" indent="0">
              <a:buNone/>
            </a:pPr>
            <a:endParaRPr lang="de-CH" sz="1000" dirty="0"/>
          </a:p>
          <a:p>
            <a:pPr marL="0" indent="0">
              <a:buNone/>
            </a:pPr>
            <a:endParaRPr lang="de-CH" sz="1000"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5</a:t>
            </a:fld>
            <a:endParaRPr lang="de-DE" dirty="0"/>
          </a:p>
        </p:txBody>
      </p:sp>
      <p:sp>
        <p:nvSpPr>
          <p:cNvPr id="5" name="Textplatzhalter 4"/>
          <p:cNvSpPr>
            <a:spLocks noGrp="1"/>
          </p:cNvSpPr>
          <p:nvPr>
            <p:ph type="body" sz="quarter" idx="13"/>
          </p:nvPr>
        </p:nvSpPr>
        <p:spPr/>
        <p:txBody>
          <a:bodyPr/>
          <a:lstStyle/>
          <a:p>
            <a:r>
              <a:rPr lang="de-CH" dirty="0"/>
              <a:t>1. Ausgangslage</a:t>
            </a:r>
          </a:p>
        </p:txBody>
      </p:sp>
    </p:spTree>
    <p:extLst>
      <p:ext uri="{BB962C8B-B14F-4D97-AF65-F5344CB8AC3E}">
        <p14:creationId xmlns:p14="http://schemas.microsoft.com/office/powerpoint/2010/main" val="2504484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Internationale Entwicklung (III)</a:t>
            </a:r>
          </a:p>
        </p:txBody>
      </p:sp>
      <p:sp>
        <p:nvSpPr>
          <p:cNvPr id="3" name="Inhaltsplatzhalter 2"/>
          <p:cNvSpPr>
            <a:spLocks noGrp="1"/>
          </p:cNvSpPr>
          <p:nvPr>
            <p:ph idx="1"/>
          </p:nvPr>
        </p:nvSpPr>
        <p:spPr>
          <a:xfrm>
            <a:off x="685800" y="1981200"/>
            <a:ext cx="7780368" cy="4267200"/>
          </a:xfrm>
        </p:spPr>
        <p:txBody>
          <a:bodyPr/>
          <a:lstStyle/>
          <a:p>
            <a:pPr marL="514350" indent="-514350">
              <a:lnSpc>
                <a:spcPct val="150000"/>
              </a:lnSpc>
              <a:spcBef>
                <a:spcPts val="0"/>
              </a:spcBef>
              <a:spcAft>
                <a:spcPts val="0"/>
              </a:spcAft>
              <a:buClr>
                <a:srgbClr val="007434"/>
              </a:buClr>
              <a:buFont typeface="+mj-lt"/>
              <a:buAutoNum type="arabicPeriod" startAt="2"/>
              <a:defRPr/>
            </a:pPr>
            <a:r>
              <a:rPr lang="de-CH" dirty="0"/>
              <a:t>Einzelne Staaten</a:t>
            </a:r>
          </a:p>
          <a:p>
            <a:pPr marL="898525" lvl="1" indent="-360363">
              <a:spcBef>
                <a:spcPts val="0"/>
              </a:spcBef>
              <a:spcAft>
                <a:spcPts val="1800"/>
              </a:spcAft>
              <a:buFont typeface="Symbol" panose="05050102010706020507" pitchFamily="18" charset="2"/>
              <a:buChar char="-"/>
              <a:defRPr/>
            </a:pPr>
            <a:r>
              <a:rPr lang="de-CH" sz="2800" dirty="0"/>
              <a:t>unilaterale Massnahmen</a:t>
            </a:r>
          </a:p>
          <a:p>
            <a:pPr marL="538163" indent="-538163">
              <a:lnSpc>
                <a:spcPts val="3000"/>
              </a:lnSpc>
              <a:spcBef>
                <a:spcPts val="0"/>
              </a:spcBef>
              <a:spcAft>
                <a:spcPts val="600"/>
              </a:spcAft>
              <a:buClr>
                <a:srgbClr val="007434"/>
              </a:buClr>
              <a:buFont typeface="+mj-lt"/>
              <a:buAutoNum type="arabicPeriod" startAt="2"/>
              <a:defRPr/>
            </a:pPr>
            <a:r>
              <a:rPr lang="de-CH" dirty="0"/>
              <a:t>EU</a:t>
            </a:r>
          </a:p>
          <a:p>
            <a:pPr marL="538163" indent="-538163">
              <a:lnSpc>
                <a:spcPts val="3000"/>
              </a:lnSpc>
              <a:spcBef>
                <a:spcPts val="0"/>
              </a:spcBef>
              <a:spcAft>
                <a:spcPts val="600"/>
              </a:spcAft>
              <a:buNone/>
              <a:defRPr/>
            </a:pPr>
            <a:r>
              <a:rPr lang="de-CH" dirty="0"/>
              <a:t>	Steuerdialog mit der Schweiz</a:t>
            </a:r>
          </a:p>
          <a:p>
            <a:pPr marL="538163" indent="0">
              <a:lnSpc>
                <a:spcPts val="3000"/>
              </a:lnSpc>
              <a:spcBef>
                <a:spcPts val="0"/>
              </a:spcBef>
              <a:spcAft>
                <a:spcPts val="0"/>
              </a:spcAft>
              <a:buNone/>
              <a:defRPr/>
            </a:pPr>
            <a:r>
              <a:rPr lang="de-CH" dirty="0"/>
              <a:t>Stein des Anstosses: u</a:t>
            </a:r>
            <a:r>
              <a:rPr lang="de-CH" dirty="0">
                <a:latin typeface="Arial" pitchFamily="34" charset="0"/>
                <a:cs typeface="Arial" pitchFamily="34" charset="0"/>
              </a:rPr>
              <a:t>nterschiedliche Besteuerung von Gewinnen aus </a:t>
            </a:r>
            <a:r>
              <a:rPr lang="de-CH" dirty="0" err="1">
                <a:latin typeface="Arial" pitchFamily="34" charset="0"/>
                <a:cs typeface="Arial" pitchFamily="34" charset="0"/>
              </a:rPr>
              <a:t>inländi</a:t>
            </a:r>
            <a:r>
              <a:rPr lang="de-CH" dirty="0">
                <a:latin typeface="Arial" pitchFamily="34" charset="0"/>
                <a:cs typeface="Arial" pitchFamily="34" charset="0"/>
              </a:rPr>
              <a:t>-</a:t>
            </a:r>
          </a:p>
          <a:p>
            <a:pPr marL="538163" indent="0">
              <a:lnSpc>
                <a:spcPts val="3000"/>
              </a:lnSpc>
              <a:spcBef>
                <a:spcPts val="0"/>
              </a:spcBef>
              <a:spcAft>
                <a:spcPts val="0"/>
              </a:spcAft>
              <a:buNone/>
              <a:defRPr/>
            </a:pPr>
            <a:r>
              <a:rPr lang="de-CH" dirty="0">
                <a:latin typeface="Arial" pitchFamily="34" charset="0"/>
                <a:cs typeface="Arial" pitchFamily="34" charset="0"/>
              </a:rPr>
              <a:t>scher und ausländischer Quelle («ring </a:t>
            </a:r>
            <a:r>
              <a:rPr lang="de-CH" dirty="0" err="1">
                <a:latin typeface="Arial" pitchFamily="34" charset="0"/>
                <a:cs typeface="Arial" pitchFamily="34" charset="0"/>
              </a:rPr>
              <a:t>fencing</a:t>
            </a:r>
            <a:r>
              <a:rPr lang="de-CH" dirty="0">
                <a:latin typeface="Arial" pitchFamily="34" charset="0"/>
                <a:cs typeface="Arial" pitchFamily="34" charset="0"/>
              </a:rPr>
              <a:t>») bei Gesellschaften mit kantonalem Steuerstatus</a:t>
            </a:r>
            <a:r>
              <a:rPr lang="de-CH" sz="2200" dirty="0">
                <a:latin typeface="Arial" pitchFamily="34" charset="0"/>
                <a:cs typeface="Arial" pitchFamily="34" charset="0"/>
              </a:rPr>
              <a:t> </a:t>
            </a:r>
          </a:p>
        </p:txBody>
      </p:sp>
      <p:sp>
        <p:nvSpPr>
          <p:cNvPr id="4" name="Foliennummernplatzhalter 3"/>
          <p:cNvSpPr>
            <a:spLocks noGrp="1"/>
          </p:cNvSpPr>
          <p:nvPr>
            <p:ph type="sldNum" sz="quarter" idx="12"/>
          </p:nvPr>
        </p:nvSpPr>
        <p:spPr/>
        <p:txBody>
          <a:bodyPr/>
          <a:lstStyle/>
          <a:p>
            <a:fld id="{6C6AE60A-B69C-4790-82F7-3882EDF23186}" type="slidenum">
              <a:rPr lang="de-DE" smtClean="0"/>
              <a:pPr/>
              <a:t>6</a:t>
            </a:fld>
            <a:endParaRPr lang="de-DE" dirty="0"/>
          </a:p>
        </p:txBody>
      </p:sp>
      <p:sp>
        <p:nvSpPr>
          <p:cNvPr id="5" name="Textplatzhalter 4"/>
          <p:cNvSpPr>
            <a:spLocks noGrp="1"/>
          </p:cNvSpPr>
          <p:nvPr>
            <p:ph type="body" sz="quarter" idx="13"/>
          </p:nvPr>
        </p:nvSpPr>
        <p:spPr/>
        <p:txBody>
          <a:bodyPr/>
          <a:lstStyle/>
          <a:p>
            <a:r>
              <a:rPr lang="de-CH" dirty="0"/>
              <a:t>1. Ausgangslage</a:t>
            </a:r>
          </a:p>
        </p:txBody>
      </p:sp>
    </p:spTree>
    <p:extLst>
      <p:ext uri="{BB962C8B-B14F-4D97-AF65-F5344CB8AC3E}">
        <p14:creationId xmlns:p14="http://schemas.microsoft.com/office/powerpoint/2010/main" val="2389271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Internationale Entwicklung (IV)</a:t>
            </a:r>
          </a:p>
        </p:txBody>
      </p:sp>
      <p:sp>
        <p:nvSpPr>
          <p:cNvPr id="3" name="Inhaltsplatzhalter 2"/>
          <p:cNvSpPr>
            <a:spLocks noGrp="1"/>
          </p:cNvSpPr>
          <p:nvPr>
            <p:ph idx="1"/>
          </p:nvPr>
        </p:nvSpPr>
        <p:spPr>
          <a:xfrm>
            <a:off x="685800" y="1981200"/>
            <a:ext cx="7780368" cy="4267200"/>
          </a:xfrm>
        </p:spPr>
        <p:txBody>
          <a:bodyPr/>
          <a:lstStyle/>
          <a:p>
            <a:pPr marL="534988" indent="-534988">
              <a:lnSpc>
                <a:spcPts val="3000"/>
              </a:lnSpc>
              <a:spcAft>
                <a:spcPts val="0"/>
              </a:spcAft>
              <a:buNone/>
              <a:defRPr/>
            </a:pPr>
            <a:r>
              <a:rPr lang="de-CH" dirty="0"/>
              <a:t>	Die zahlreichen Gespräche mündeten in einer gemeinsamen Erklärung («Verständigung»), die am 14. Oktober 2014 in Luxemburg unterzeichnet wurde</a:t>
            </a:r>
          </a:p>
          <a:p>
            <a:pPr marL="900113" lvl="1" indent="-368300" defTabSz="900113">
              <a:lnSpc>
                <a:spcPts val="3000"/>
              </a:lnSpc>
              <a:spcBef>
                <a:spcPts val="0"/>
              </a:spcBef>
              <a:spcAft>
                <a:spcPts val="0"/>
              </a:spcAft>
              <a:buFont typeface="Symbol" panose="05050102010706020507" pitchFamily="18" charset="2"/>
              <a:buChar char="-"/>
              <a:tabLst>
                <a:tab pos="900113" algn="l"/>
              </a:tabLst>
              <a:defRPr/>
            </a:pPr>
            <a:r>
              <a:rPr lang="de-CH" dirty="0">
                <a:solidFill>
                  <a:srgbClr val="000000"/>
                </a:solidFill>
              </a:rPr>
              <a:t>Schweiz verpflichtete sich zur Aufgabe der kantonalen Steuerstatus</a:t>
            </a:r>
          </a:p>
          <a:p>
            <a:pPr marL="900113" lvl="1" indent="-368300">
              <a:lnSpc>
                <a:spcPts val="3000"/>
              </a:lnSpc>
              <a:spcBef>
                <a:spcPts val="0"/>
              </a:spcBef>
              <a:spcAft>
                <a:spcPts val="600"/>
              </a:spcAft>
              <a:buFont typeface="Symbol" panose="05050102010706020507" pitchFamily="18" charset="2"/>
              <a:buChar char="-"/>
              <a:defRPr/>
            </a:pPr>
            <a:r>
              <a:rPr lang="de-CH" dirty="0">
                <a:solidFill>
                  <a:srgbClr val="000000"/>
                </a:solidFill>
              </a:rPr>
              <a:t>EU verpflichtete sich zur Aufgabe von Gegenmassnahmen</a:t>
            </a:r>
          </a:p>
          <a:p>
            <a:pPr marL="534988" indent="-534988">
              <a:lnSpc>
                <a:spcPts val="3000"/>
              </a:lnSpc>
              <a:spcAft>
                <a:spcPts val="0"/>
              </a:spcAft>
              <a:buNone/>
              <a:defRPr/>
            </a:pPr>
            <a:endParaRPr lang="de-CH" dirty="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fld id="{6C6AE60A-B69C-4790-82F7-3882EDF23186}" type="slidenum">
              <a:rPr lang="de-DE" smtClean="0"/>
              <a:pPr/>
              <a:t>7</a:t>
            </a:fld>
            <a:endParaRPr lang="de-DE" dirty="0"/>
          </a:p>
        </p:txBody>
      </p:sp>
      <p:sp>
        <p:nvSpPr>
          <p:cNvPr id="5" name="Textplatzhalter 4"/>
          <p:cNvSpPr>
            <a:spLocks noGrp="1"/>
          </p:cNvSpPr>
          <p:nvPr>
            <p:ph type="body" sz="quarter" idx="13"/>
          </p:nvPr>
        </p:nvSpPr>
        <p:spPr/>
        <p:txBody>
          <a:bodyPr/>
          <a:lstStyle/>
          <a:p>
            <a:r>
              <a:rPr lang="de-CH" dirty="0"/>
              <a:t>1. Ausgangslage</a:t>
            </a:r>
          </a:p>
        </p:txBody>
      </p:sp>
    </p:spTree>
    <p:extLst>
      <p:ext uri="{BB962C8B-B14F-4D97-AF65-F5344CB8AC3E}">
        <p14:creationId xmlns:p14="http://schemas.microsoft.com/office/powerpoint/2010/main" val="4033082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2800" dirty="0"/>
              <a:t>Internationale Entwicklung (V)</a:t>
            </a:r>
          </a:p>
        </p:txBody>
      </p:sp>
      <p:sp>
        <p:nvSpPr>
          <p:cNvPr id="3" name="Inhaltsplatzhalter 2"/>
          <p:cNvSpPr>
            <a:spLocks noGrp="1"/>
          </p:cNvSpPr>
          <p:nvPr>
            <p:ph idx="1"/>
          </p:nvPr>
        </p:nvSpPr>
        <p:spPr>
          <a:xfrm>
            <a:off x="715527" y="2061029"/>
            <a:ext cx="8062664" cy="4114800"/>
          </a:xfrm>
        </p:spPr>
        <p:txBody>
          <a:bodyPr/>
          <a:lstStyle/>
          <a:p>
            <a:pPr>
              <a:spcBef>
                <a:spcPts val="0"/>
              </a:spcBef>
              <a:spcAft>
                <a:spcPts val="0"/>
              </a:spcAft>
              <a:defRPr/>
            </a:pPr>
            <a:r>
              <a:rPr lang="de-CH" dirty="0">
                <a:latin typeface="Arial" panose="020B0604020202020204" pitchFamily="34" charset="0"/>
                <a:cs typeface="Arial" panose="020B0604020202020204" pitchFamily="34" charset="0"/>
              </a:rPr>
              <a:t>Gewinnsteuersenkungen</a:t>
            </a:r>
            <a:r>
              <a:rPr lang="de-CH" dirty="0"/>
              <a:t> in wichtigen Ländern</a:t>
            </a:r>
          </a:p>
          <a:p>
            <a:pPr marL="0" indent="0">
              <a:buNone/>
            </a:pPr>
            <a:endParaRPr lang="de-CH" sz="1000" dirty="0"/>
          </a:p>
          <a:p>
            <a:pPr marL="0" indent="0">
              <a:buNone/>
            </a:pPr>
            <a:endParaRPr lang="de-CH" sz="1000" dirty="0"/>
          </a:p>
          <a:p>
            <a:pPr marL="0" indent="0">
              <a:buNone/>
            </a:pPr>
            <a:endParaRPr lang="de-CH" sz="1000" dirty="0"/>
          </a:p>
        </p:txBody>
      </p:sp>
      <p:sp>
        <p:nvSpPr>
          <p:cNvPr id="4" name="Foliennummernplatzhalter 3"/>
          <p:cNvSpPr>
            <a:spLocks noGrp="1"/>
          </p:cNvSpPr>
          <p:nvPr>
            <p:ph type="sldNum" sz="quarter" idx="12"/>
          </p:nvPr>
        </p:nvSpPr>
        <p:spPr/>
        <p:txBody>
          <a:bodyPr/>
          <a:lstStyle/>
          <a:p>
            <a:fld id="{6C6AE60A-B69C-4790-82F7-3882EDF23186}" type="slidenum">
              <a:rPr lang="de-DE" smtClean="0"/>
              <a:pPr/>
              <a:t>8</a:t>
            </a:fld>
            <a:endParaRPr lang="de-DE" dirty="0"/>
          </a:p>
        </p:txBody>
      </p:sp>
      <p:sp>
        <p:nvSpPr>
          <p:cNvPr id="5" name="Textplatzhalter 4"/>
          <p:cNvSpPr>
            <a:spLocks noGrp="1"/>
          </p:cNvSpPr>
          <p:nvPr>
            <p:ph type="body" sz="quarter" idx="13"/>
          </p:nvPr>
        </p:nvSpPr>
        <p:spPr/>
        <p:txBody>
          <a:bodyPr/>
          <a:lstStyle/>
          <a:p>
            <a:r>
              <a:rPr lang="de-CH" dirty="0"/>
              <a:t>1. Ausgangslage</a:t>
            </a:r>
          </a:p>
        </p:txBody>
      </p:sp>
      <p:graphicFrame>
        <p:nvGraphicFramePr>
          <p:cNvPr id="6" name="Tabelle 5"/>
          <p:cNvGraphicFramePr>
            <a:graphicFrameLocks noGrp="1"/>
          </p:cNvGraphicFramePr>
          <p:nvPr>
            <p:extLst>
              <p:ext uri="{D42A27DB-BD31-4B8C-83A1-F6EECF244321}">
                <p14:modId xmlns:p14="http://schemas.microsoft.com/office/powerpoint/2010/main" val="939297455"/>
              </p:ext>
            </p:extLst>
          </p:nvPr>
        </p:nvGraphicFramePr>
        <p:xfrm>
          <a:off x="1151620" y="2852936"/>
          <a:ext cx="6732748" cy="2968454"/>
        </p:xfrm>
        <a:graphic>
          <a:graphicData uri="http://schemas.openxmlformats.org/drawingml/2006/table">
            <a:tbl>
              <a:tblPr firstRow="1" bandRow="1">
                <a:tableStyleId>{073A0DAA-6AF3-43AB-8588-CEC1D06C72B9}</a:tableStyleId>
              </a:tblPr>
              <a:tblGrid>
                <a:gridCol w="2628292">
                  <a:extLst>
                    <a:ext uri="{9D8B030D-6E8A-4147-A177-3AD203B41FA5}">
                      <a16:colId xmlns:a16="http://schemas.microsoft.com/office/drawing/2014/main" val="20000"/>
                    </a:ext>
                  </a:extLst>
                </a:gridCol>
                <a:gridCol w="1944216">
                  <a:extLst>
                    <a:ext uri="{9D8B030D-6E8A-4147-A177-3AD203B41FA5}">
                      <a16:colId xmlns:a16="http://schemas.microsoft.com/office/drawing/2014/main" val="20001"/>
                    </a:ext>
                  </a:extLst>
                </a:gridCol>
                <a:gridCol w="2160240">
                  <a:extLst>
                    <a:ext uri="{9D8B030D-6E8A-4147-A177-3AD203B41FA5}">
                      <a16:colId xmlns:a16="http://schemas.microsoft.com/office/drawing/2014/main" val="20002"/>
                    </a:ext>
                  </a:extLst>
                </a:gridCol>
              </a:tblGrid>
              <a:tr h="504056">
                <a:tc>
                  <a:txBody>
                    <a:bodyPr/>
                    <a:lstStyle/>
                    <a:p>
                      <a:endParaRPr lang="de-CH" sz="1800" dirty="0">
                        <a:latin typeface="Arial" panose="020B0604020202020204" pitchFamily="34" charset="0"/>
                        <a:cs typeface="Arial" panose="020B0604020202020204" pitchFamily="34" charset="0"/>
                      </a:endParaRPr>
                    </a:p>
                  </a:txBody>
                  <a:tcPr marL="68580" marR="68580" marT="34290" marB="34290">
                    <a:noFill/>
                  </a:tcPr>
                </a:tc>
                <a:tc>
                  <a:txBody>
                    <a:bodyPr/>
                    <a:lstStyle/>
                    <a:p>
                      <a:r>
                        <a:rPr lang="de-CH" sz="1800" dirty="0">
                          <a:solidFill>
                            <a:schemeClr val="tx1"/>
                          </a:solidFill>
                          <a:latin typeface="Arial" panose="020B0604020202020204" pitchFamily="34" charset="0"/>
                          <a:cs typeface="Arial" panose="020B0604020202020204" pitchFamily="34" charset="0"/>
                        </a:rPr>
                        <a:t>2007</a:t>
                      </a:r>
                    </a:p>
                  </a:txBody>
                  <a:tcPr marL="68580" marR="68580" marT="34290" marB="34290">
                    <a:noFill/>
                  </a:tcPr>
                </a:tc>
                <a:tc>
                  <a:txBody>
                    <a:bodyPr/>
                    <a:lstStyle/>
                    <a:p>
                      <a:r>
                        <a:rPr lang="de-CH" sz="1800" dirty="0">
                          <a:solidFill>
                            <a:schemeClr val="tx1"/>
                          </a:solidFill>
                          <a:latin typeface="Arial" panose="020B0604020202020204" pitchFamily="34" charset="0"/>
                          <a:cs typeface="Arial" panose="020B0604020202020204" pitchFamily="34" charset="0"/>
                        </a:rPr>
                        <a:t>2018</a:t>
                      </a:r>
                    </a:p>
                  </a:txBody>
                  <a:tcPr marL="68580" marR="68580" marT="34290" marB="34290">
                    <a:noFill/>
                  </a:tcPr>
                </a:tc>
                <a:extLst>
                  <a:ext uri="{0D108BD9-81ED-4DB2-BD59-A6C34878D82A}">
                    <a16:rowId xmlns:a16="http://schemas.microsoft.com/office/drawing/2014/main" val="10001"/>
                  </a:ext>
                </a:extLst>
              </a:tr>
              <a:tr h="322243">
                <a:tc>
                  <a:txBody>
                    <a:bodyPr/>
                    <a:lstStyle/>
                    <a:p>
                      <a:r>
                        <a:rPr lang="de-CH" sz="1800" dirty="0">
                          <a:latin typeface="Arial" panose="020B0604020202020204" pitchFamily="34" charset="0"/>
                          <a:cs typeface="Arial" panose="020B0604020202020204" pitchFamily="34" charset="0"/>
                        </a:rPr>
                        <a:t>USA</a:t>
                      </a:r>
                    </a:p>
                  </a:txBody>
                  <a:tcPr marL="68580" marR="68580" marT="34290" marB="34290">
                    <a:noFill/>
                  </a:tcPr>
                </a:tc>
                <a:tc>
                  <a:txBody>
                    <a:bodyPr/>
                    <a:lstStyle/>
                    <a:p>
                      <a:r>
                        <a:rPr lang="de-CH" sz="1800" dirty="0">
                          <a:latin typeface="Arial" panose="020B0604020202020204" pitchFamily="34" charset="0"/>
                          <a:cs typeface="Arial" panose="020B0604020202020204" pitchFamily="34" charset="0"/>
                        </a:rPr>
                        <a:t>ca. 35%</a:t>
                      </a:r>
                    </a:p>
                  </a:txBody>
                  <a:tcPr marL="68580" marR="68580" marT="34290" marB="34290">
                    <a:noFill/>
                  </a:tcPr>
                </a:tc>
                <a:tc>
                  <a:txBody>
                    <a:bodyPr/>
                    <a:lstStyle/>
                    <a:p>
                      <a:r>
                        <a:rPr lang="de-CH" sz="1800" dirty="0">
                          <a:latin typeface="Arial" panose="020B0604020202020204" pitchFamily="34" charset="0"/>
                          <a:cs typeface="Arial" panose="020B0604020202020204" pitchFamily="34" charset="0"/>
                        </a:rPr>
                        <a:t>ca. 21%</a:t>
                      </a:r>
                    </a:p>
                  </a:txBody>
                  <a:tcPr marL="68580" marR="68580" marT="34290" marB="34290">
                    <a:noFill/>
                  </a:tcPr>
                </a:tc>
                <a:extLst>
                  <a:ext uri="{0D108BD9-81ED-4DB2-BD59-A6C34878D82A}">
                    <a16:rowId xmlns:a16="http://schemas.microsoft.com/office/drawing/2014/main" val="10002"/>
                  </a:ext>
                </a:extLst>
              </a:tr>
              <a:tr h="322243">
                <a:tc>
                  <a:txBody>
                    <a:bodyPr/>
                    <a:lstStyle/>
                    <a:p>
                      <a:r>
                        <a:rPr lang="de-CH" sz="1800" dirty="0">
                          <a:latin typeface="Arial" panose="020B0604020202020204" pitchFamily="34" charset="0"/>
                          <a:cs typeface="Arial" panose="020B0604020202020204" pitchFamily="34" charset="0"/>
                        </a:rPr>
                        <a:t>China </a:t>
                      </a:r>
                    </a:p>
                  </a:txBody>
                  <a:tcPr marL="68580" marR="68580" marT="34290" marB="34290">
                    <a:solidFill>
                      <a:schemeClr val="bg1">
                        <a:lumMod val="85000"/>
                      </a:schemeClr>
                    </a:solidFill>
                  </a:tcPr>
                </a:tc>
                <a:tc>
                  <a:txBody>
                    <a:bodyPr/>
                    <a:lstStyle/>
                    <a:p>
                      <a:r>
                        <a:rPr lang="de-CH" sz="1800" dirty="0">
                          <a:latin typeface="Arial" panose="020B0604020202020204" pitchFamily="34" charset="0"/>
                          <a:cs typeface="Arial" panose="020B0604020202020204" pitchFamily="34" charset="0"/>
                        </a:rPr>
                        <a:t>33%</a:t>
                      </a:r>
                    </a:p>
                  </a:txBody>
                  <a:tcPr marL="68580" marR="68580" marT="34290" marB="34290">
                    <a:solidFill>
                      <a:schemeClr val="bg1">
                        <a:lumMod val="85000"/>
                      </a:schemeClr>
                    </a:solidFill>
                  </a:tcPr>
                </a:tc>
                <a:tc>
                  <a:txBody>
                    <a:bodyPr/>
                    <a:lstStyle/>
                    <a:p>
                      <a:r>
                        <a:rPr lang="de-CH" sz="1800" dirty="0">
                          <a:latin typeface="Arial" panose="020B0604020202020204" pitchFamily="34" charset="0"/>
                          <a:cs typeface="Arial" panose="020B0604020202020204" pitchFamily="34" charset="0"/>
                        </a:rPr>
                        <a:t>25%</a:t>
                      </a:r>
                    </a:p>
                  </a:txBody>
                  <a:tcPr marL="68580" marR="68580" marT="34290" marB="34290">
                    <a:solidFill>
                      <a:schemeClr val="bg1">
                        <a:lumMod val="85000"/>
                      </a:schemeClr>
                    </a:solidFill>
                  </a:tcPr>
                </a:tc>
                <a:extLst>
                  <a:ext uri="{0D108BD9-81ED-4DB2-BD59-A6C34878D82A}">
                    <a16:rowId xmlns:a16="http://schemas.microsoft.com/office/drawing/2014/main" val="10003"/>
                  </a:ext>
                </a:extLst>
              </a:tr>
              <a:tr h="376166">
                <a:tc>
                  <a:txBody>
                    <a:bodyPr/>
                    <a:lstStyle/>
                    <a:p>
                      <a:r>
                        <a:rPr lang="de-CH" sz="1800" dirty="0">
                          <a:solidFill>
                            <a:schemeClr val="tx2"/>
                          </a:solidFill>
                          <a:latin typeface="Arial" panose="020B0604020202020204" pitchFamily="34" charset="0"/>
                          <a:cs typeface="Arial" panose="020B0604020202020204" pitchFamily="34" charset="0"/>
                        </a:rPr>
                        <a:t>UK</a:t>
                      </a:r>
                    </a:p>
                  </a:txBody>
                  <a:tcPr marL="68580" marR="68580" marT="34290" marB="34290">
                    <a:noFill/>
                  </a:tcPr>
                </a:tc>
                <a:tc>
                  <a:txBody>
                    <a:bodyPr/>
                    <a:lstStyle/>
                    <a:p>
                      <a:r>
                        <a:rPr lang="de-CH" sz="1800" dirty="0">
                          <a:solidFill>
                            <a:schemeClr val="accent4"/>
                          </a:solidFill>
                          <a:latin typeface="Arial" panose="020B0604020202020204" pitchFamily="34" charset="0"/>
                          <a:cs typeface="Arial" panose="020B0604020202020204" pitchFamily="34" charset="0"/>
                        </a:rPr>
                        <a:t>30%</a:t>
                      </a:r>
                    </a:p>
                  </a:txBody>
                  <a:tcPr marL="68580" marR="68580" marT="34290" marB="34290">
                    <a:noFill/>
                  </a:tcPr>
                </a:tc>
                <a:tc>
                  <a:txBody>
                    <a:bodyPr/>
                    <a:lstStyle/>
                    <a:p>
                      <a:r>
                        <a:rPr lang="de-CH" sz="1800" dirty="0">
                          <a:solidFill>
                            <a:schemeClr val="accent4"/>
                          </a:solidFill>
                          <a:latin typeface="Arial" panose="020B0604020202020204" pitchFamily="34" charset="0"/>
                          <a:cs typeface="Arial" panose="020B0604020202020204" pitchFamily="34" charset="0"/>
                        </a:rPr>
                        <a:t>19% (17% ab 2020)</a:t>
                      </a:r>
                    </a:p>
                  </a:txBody>
                  <a:tcPr marL="68580" marR="68580" marT="34290" marB="34290">
                    <a:noFill/>
                  </a:tcPr>
                </a:tc>
                <a:extLst>
                  <a:ext uri="{0D108BD9-81ED-4DB2-BD59-A6C34878D82A}">
                    <a16:rowId xmlns:a16="http://schemas.microsoft.com/office/drawing/2014/main" val="10004"/>
                  </a:ext>
                </a:extLst>
              </a:tr>
              <a:tr h="376166">
                <a:tc>
                  <a:txBody>
                    <a:bodyPr/>
                    <a:lstStyle/>
                    <a:p>
                      <a:r>
                        <a:rPr lang="de-CH" sz="1800" dirty="0">
                          <a:latin typeface="Arial" panose="020B0604020202020204" pitchFamily="34" charset="0"/>
                          <a:cs typeface="Arial" panose="020B0604020202020204" pitchFamily="34" charset="0"/>
                        </a:rPr>
                        <a:t>EU-Durchschnitt</a:t>
                      </a:r>
                    </a:p>
                  </a:txBody>
                  <a:tcPr marL="68580" marR="68580" marT="34290" marB="34290">
                    <a:solidFill>
                      <a:schemeClr val="bg1">
                        <a:lumMod val="85000"/>
                      </a:schemeClr>
                    </a:solidFill>
                  </a:tcPr>
                </a:tc>
                <a:tc>
                  <a:txBody>
                    <a:bodyPr/>
                    <a:lstStyle/>
                    <a:p>
                      <a:r>
                        <a:rPr lang="de-CH" sz="1800" dirty="0">
                          <a:latin typeface="Arial" panose="020B0604020202020204" pitchFamily="34" charset="0"/>
                          <a:cs typeface="Arial" panose="020B0604020202020204" pitchFamily="34" charset="0"/>
                        </a:rPr>
                        <a:t>23.97%</a:t>
                      </a:r>
                    </a:p>
                  </a:txBody>
                  <a:tcPr marL="68580" marR="68580" marT="34290" marB="34290">
                    <a:solidFill>
                      <a:schemeClr val="bg1">
                        <a:lumMod val="85000"/>
                      </a:schemeClr>
                    </a:solidFill>
                  </a:tcPr>
                </a:tc>
                <a:tc>
                  <a:txBody>
                    <a:bodyPr/>
                    <a:lstStyle/>
                    <a:p>
                      <a:r>
                        <a:rPr lang="de-CH" sz="1800" dirty="0">
                          <a:latin typeface="Arial" panose="020B0604020202020204" pitchFamily="34" charset="0"/>
                          <a:cs typeface="Arial" panose="020B0604020202020204" pitchFamily="34" charset="0"/>
                        </a:rPr>
                        <a:t>21.29%</a:t>
                      </a:r>
                    </a:p>
                  </a:txBody>
                  <a:tcPr marL="68580" marR="68580" marT="34290" marB="34290">
                    <a:solidFill>
                      <a:schemeClr val="bg1">
                        <a:lumMod val="85000"/>
                      </a:schemeClr>
                    </a:solidFill>
                  </a:tcPr>
                </a:tc>
                <a:extLst>
                  <a:ext uri="{0D108BD9-81ED-4DB2-BD59-A6C34878D82A}">
                    <a16:rowId xmlns:a16="http://schemas.microsoft.com/office/drawing/2014/main" val="10005"/>
                  </a:ext>
                </a:extLst>
              </a:tr>
              <a:tr h="650100">
                <a:tc>
                  <a:txBody>
                    <a:bodyPr/>
                    <a:lstStyle/>
                    <a:p>
                      <a:r>
                        <a:rPr lang="de-CH" sz="1800" dirty="0">
                          <a:latin typeface="Arial" panose="020B0604020202020204" pitchFamily="34" charset="0"/>
                          <a:cs typeface="Arial" panose="020B0604020202020204" pitchFamily="34" charset="0"/>
                        </a:rPr>
                        <a:t>OECD-Durchschnitt</a:t>
                      </a:r>
                    </a:p>
                  </a:txBody>
                  <a:tcPr marL="68580" marR="68580" marT="34290" marB="34290">
                    <a:noFill/>
                  </a:tcPr>
                </a:tc>
                <a:tc>
                  <a:txBody>
                    <a:bodyPr/>
                    <a:lstStyle/>
                    <a:p>
                      <a:r>
                        <a:rPr lang="de-CH" sz="1800" dirty="0">
                          <a:latin typeface="Arial" panose="020B0604020202020204" pitchFamily="34" charset="0"/>
                          <a:cs typeface="Arial" panose="020B0604020202020204" pitchFamily="34" charset="0"/>
                        </a:rPr>
                        <a:t>27%</a:t>
                      </a:r>
                    </a:p>
                  </a:txBody>
                  <a:tcPr marL="68580" marR="68580" marT="34290" marB="34290">
                    <a:noFill/>
                  </a:tcPr>
                </a:tc>
                <a:tc>
                  <a:txBody>
                    <a:bodyPr/>
                    <a:lstStyle/>
                    <a:p>
                      <a:r>
                        <a:rPr lang="de-CH" sz="1800" dirty="0">
                          <a:latin typeface="Arial" panose="020B0604020202020204" pitchFamily="34" charset="0"/>
                          <a:cs typeface="Arial" panose="020B0604020202020204" pitchFamily="34" charset="0"/>
                        </a:rPr>
                        <a:t>23.5%</a:t>
                      </a:r>
                    </a:p>
                  </a:txBody>
                  <a:tcPr marL="68580" marR="68580" marT="34290" marB="34290">
                    <a:noFill/>
                  </a:tcPr>
                </a:tc>
                <a:extLst>
                  <a:ext uri="{0D108BD9-81ED-4DB2-BD59-A6C34878D82A}">
                    <a16:rowId xmlns:a16="http://schemas.microsoft.com/office/drawing/2014/main" val="10006"/>
                  </a:ext>
                </a:extLst>
              </a:tr>
              <a:tr h="376166">
                <a:tc>
                  <a:txBody>
                    <a:bodyPr/>
                    <a:lstStyle/>
                    <a:p>
                      <a:r>
                        <a:rPr lang="de-CH" sz="1800" b="1" dirty="0">
                          <a:latin typeface="Arial" panose="020B0604020202020204" pitchFamily="34" charset="0"/>
                          <a:cs typeface="Arial" panose="020B0604020202020204" pitchFamily="34" charset="0"/>
                        </a:rPr>
                        <a:t>Schweiz</a:t>
                      </a:r>
                    </a:p>
                  </a:txBody>
                  <a:tcPr marL="68580" marR="68580" marT="34290" marB="34290">
                    <a:noFill/>
                  </a:tcPr>
                </a:tc>
                <a:tc>
                  <a:txBody>
                    <a:bodyPr/>
                    <a:lstStyle/>
                    <a:p>
                      <a:r>
                        <a:rPr lang="de-CH" sz="1800" b="1" dirty="0">
                          <a:latin typeface="Arial" panose="020B0604020202020204" pitchFamily="34" charset="0"/>
                          <a:cs typeface="Arial" panose="020B0604020202020204" pitchFamily="34" charset="0"/>
                        </a:rPr>
                        <a:t>20.63%</a:t>
                      </a:r>
                    </a:p>
                  </a:txBody>
                  <a:tcPr marL="68580" marR="68580" marT="34290" marB="34290">
                    <a:noFill/>
                  </a:tcPr>
                </a:tc>
                <a:tc>
                  <a:txBody>
                    <a:bodyPr/>
                    <a:lstStyle/>
                    <a:p>
                      <a:r>
                        <a:rPr lang="de-CH" sz="1800" b="1" dirty="0">
                          <a:latin typeface="Arial" panose="020B0604020202020204" pitchFamily="34" charset="0"/>
                          <a:cs typeface="Arial" panose="020B0604020202020204" pitchFamily="34" charset="0"/>
                        </a:rPr>
                        <a:t>18%</a:t>
                      </a:r>
                    </a:p>
                  </a:txBody>
                  <a:tcPr marL="68580" marR="68580" marT="34290" marB="34290">
                    <a:noFill/>
                  </a:tcPr>
                </a:tc>
                <a:extLst>
                  <a:ext uri="{0D108BD9-81ED-4DB2-BD59-A6C34878D82A}">
                    <a16:rowId xmlns:a16="http://schemas.microsoft.com/office/drawing/2014/main" val="392698473"/>
                  </a:ext>
                </a:extLst>
              </a:tr>
            </a:tbl>
          </a:graphicData>
        </a:graphic>
      </p:graphicFrame>
    </p:spTree>
    <p:extLst>
      <p:ext uri="{BB962C8B-B14F-4D97-AF65-F5344CB8AC3E}">
        <p14:creationId xmlns:p14="http://schemas.microsoft.com/office/powerpoint/2010/main" val="2250432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Unternehmensbesteuerung heute (I)</a:t>
            </a:r>
          </a:p>
        </p:txBody>
      </p:sp>
      <p:sp>
        <p:nvSpPr>
          <p:cNvPr id="3" name="Inhaltsplatzhalter 2"/>
          <p:cNvSpPr>
            <a:spLocks noGrp="1"/>
          </p:cNvSpPr>
          <p:nvPr>
            <p:ph idx="1"/>
          </p:nvPr>
        </p:nvSpPr>
        <p:spPr>
          <a:xfrm>
            <a:off x="685800" y="1981200"/>
            <a:ext cx="8206680" cy="4114800"/>
          </a:xfrm>
        </p:spPr>
        <p:txBody>
          <a:bodyPr/>
          <a:lstStyle/>
          <a:p>
            <a:pPr>
              <a:spcBef>
                <a:spcPts val="0"/>
              </a:spcBef>
              <a:spcAft>
                <a:spcPts val="600"/>
              </a:spcAft>
              <a:defRPr/>
            </a:pPr>
            <a:r>
              <a:rPr lang="de-CH" dirty="0"/>
              <a:t>Gewinnsteuereinnahmen von Statusgesellschaften (Ø 2012-2014)</a:t>
            </a:r>
          </a:p>
          <a:p>
            <a:pPr marL="712788" lvl="1" indent="-350838" defTabSz="1520825">
              <a:spcBef>
                <a:spcPts val="0"/>
              </a:spcBef>
              <a:tabLst>
                <a:tab pos="1978025" algn="l"/>
              </a:tabLst>
              <a:defRPr/>
            </a:pPr>
            <a:r>
              <a:rPr lang="de-CH" sz="2800" dirty="0"/>
              <a:t>Bund:	3,6 Milliarden Franken; knapp 50 % 	an den gesamten Gewinnsteuer-	einnahmen</a:t>
            </a:r>
          </a:p>
          <a:p>
            <a:pPr marL="712788" lvl="1" indent="-350838" defTabSz="1520825">
              <a:tabLst>
                <a:tab pos="1978025" algn="l"/>
              </a:tabLst>
              <a:defRPr/>
            </a:pPr>
            <a:r>
              <a:rPr lang="de-CH" sz="2800" dirty="0"/>
              <a:t>Kantone: 2,1 Milliarden Franken; 21 % an den gesamten Gewinnsteuereinnahmen</a:t>
            </a:r>
          </a:p>
          <a:p>
            <a:pPr marL="361950" lvl="1" indent="-361950">
              <a:buNone/>
              <a:defRPr/>
            </a:pPr>
            <a:endParaRPr lang="de-CH" dirty="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fld id="{6C6AE60A-B69C-4790-82F7-3882EDF23186}" type="slidenum">
              <a:rPr lang="de-DE" smtClean="0"/>
              <a:pPr/>
              <a:t>9</a:t>
            </a:fld>
            <a:endParaRPr lang="de-DE" dirty="0"/>
          </a:p>
        </p:txBody>
      </p:sp>
      <p:sp>
        <p:nvSpPr>
          <p:cNvPr id="5" name="Textplatzhalter 4"/>
          <p:cNvSpPr>
            <a:spLocks noGrp="1"/>
          </p:cNvSpPr>
          <p:nvPr>
            <p:ph type="body" sz="quarter" idx="13"/>
          </p:nvPr>
        </p:nvSpPr>
        <p:spPr/>
        <p:txBody>
          <a:bodyPr/>
          <a:lstStyle/>
          <a:p>
            <a:r>
              <a:rPr lang="de-CH" dirty="0"/>
              <a:t>1. Ausgangslage</a:t>
            </a:r>
          </a:p>
        </p:txBody>
      </p:sp>
    </p:spTree>
    <p:extLst>
      <p:ext uri="{BB962C8B-B14F-4D97-AF65-F5344CB8AC3E}">
        <p14:creationId xmlns:p14="http://schemas.microsoft.com/office/powerpoint/2010/main" val="1845615678"/>
      </p:ext>
    </p:extLst>
  </p:cSld>
  <p:clrMapOvr>
    <a:masterClrMapping/>
  </p:clrMapOvr>
</p:sld>
</file>

<file path=ppt/theme/theme1.xml><?xml version="1.0" encoding="utf-8"?>
<a:theme xmlns:a="http://schemas.openxmlformats.org/drawingml/2006/main" name="Larissa-Design">
  <a:themeElements>
    <a:clrScheme name="Larissa-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enutzerdefiniert 1">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Larissa-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arissa-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arissa-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arissa-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arissa-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arissa-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arissa-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owerpoint_Vorlage_KSTA_V2">
  <a:themeElements>
    <a:clrScheme name="SG">
      <a:dk1>
        <a:srgbClr val="000000"/>
      </a:dk1>
      <a:lt1>
        <a:srgbClr val="FFFFFF"/>
      </a:lt1>
      <a:dk2>
        <a:srgbClr val="008000"/>
      </a:dk2>
      <a:lt2>
        <a:srgbClr val="FFFFFF"/>
      </a:lt2>
      <a:accent1>
        <a:srgbClr val="008A2B"/>
      </a:accent1>
      <a:accent2>
        <a:srgbClr val="BFC600"/>
      </a:accent2>
      <a:accent3>
        <a:srgbClr val="2B350A"/>
      </a:accent3>
      <a:accent4>
        <a:srgbClr val="26A3E4"/>
      </a:accent4>
      <a:accent5>
        <a:srgbClr val="094E97"/>
      </a:accent5>
      <a:accent6>
        <a:srgbClr val="073067"/>
      </a:accent6>
      <a:hlink>
        <a:srgbClr val="D3181F"/>
      </a:hlink>
      <a:folHlink>
        <a:srgbClr val="F08500"/>
      </a:folHlink>
    </a:clrScheme>
    <a:fontScheme name="SG">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b="0" i="0" baseline="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b="0" baseline="0" dirty="0" err="1" smtClean="0">
            <a:latin typeface="+mn-lt"/>
          </a:defRPr>
        </a:defPPr>
      </a:lstStyle>
    </a:txDef>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2005</Words>
  <Application>Microsoft Office PowerPoint</Application>
  <PresentationFormat>Bildschirmpräsentation (4:3)</PresentationFormat>
  <Paragraphs>496</Paragraphs>
  <Slides>37</Slides>
  <Notes>9</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37</vt:i4>
      </vt:variant>
    </vt:vector>
  </HeadingPairs>
  <TitlesOfParts>
    <vt:vector size="43" baseType="lpstr">
      <vt:lpstr>Arial</vt:lpstr>
      <vt:lpstr>Calibri</vt:lpstr>
      <vt:lpstr>Symbol</vt:lpstr>
      <vt:lpstr>Times New Roman</vt:lpstr>
      <vt:lpstr>Larissa-Design</vt:lpstr>
      <vt:lpstr>Powerpoint_Vorlage_KSTA_V2</vt:lpstr>
      <vt:lpstr>Unternehmenssteuerreform –  Die Bundesvorlage (STAF) und ihre Umsetzung im Kanton St.Gallen</vt:lpstr>
      <vt:lpstr>Inhaltsübersicht</vt:lpstr>
      <vt:lpstr>PowerPoint-Präsentation</vt:lpstr>
      <vt:lpstr>Internationale Entwicklung (I)</vt:lpstr>
      <vt:lpstr>Internationale Entwicklung (II)</vt:lpstr>
      <vt:lpstr>Internationale Entwicklung (III)</vt:lpstr>
      <vt:lpstr>Internationale Entwicklung (IV)</vt:lpstr>
      <vt:lpstr>Internationale Entwicklung (V)</vt:lpstr>
      <vt:lpstr>Unternehmensbesteuerung heute (I)</vt:lpstr>
      <vt:lpstr>Unternehmensbesteuerung heute (II)</vt:lpstr>
      <vt:lpstr>Unternehmensbesteuerung heute (III)</vt:lpstr>
      <vt:lpstr>Unternehmensbesteuerung heute (IV)</vt:lpstr>
      <vt:lpstr>PowerPoint-Präsentation</vt:lpstr>
      <vt:lpstr>Ziele des STAF </vt:lpstr>
      <vt:lpstr>Die Vorlage in der Übersicht </vt:lpstr>
      <vt:lpstr>Abschaffung kantonale Steuerstatus</vt:lpstr>
      <vt:lpstr>Funktionsweise einer gemischten Gesellschaft (I)</vt:lpstr>
      <vt:lpstr>Funktionsweise einer gemischten  Gesellschaft (II)</vt:lpstr>
      <vt:lpstr>Patentbox («Outputförderung» von F&amp;E)</vt:lpstr>
      <vt:lpstr>Überabzug für Kosten von Forschung und Entwicklung («Inputförderung» von F&amp;E)</vt:lpstr>
      <vt:lpstr>Abzug auf Eigenfinanzierung in Hochsteuerkantonen</vt:lpstr>
      <vt:lpstr>Abzug auf Eigenfinanzierung in Hochsteuerkantonen</vt:lpstr>
      <vt:lpstr>Massnahmen bei der Kapitalsteuer</vt:lpstr>
      <vt:lpstr>Aufdeckung stiller Reserven</vt:lpstr>
      <vt:lpstr>Entlastungsbegrenzung</vt:lpstr>
      <vt:lpstr>Anpassungen bei der Teilbesteuerung («Dividendenbesteuerung»)</vt:lpstr>
      <vt:lpstr>Anpassungen am Kapitaleinlageprinzip</vt:lpstr>
      <vt:lpstr>Kantonsanteil an der direkten Bundessteuer («vertikaler Ausgleich») </vt:lpstr>
      <vt:lpstr>AHV-Finanzierung (1)</vt:lpstr>
      <vt:lpstr>AHV-Finanzierung (2)</vt:lpstr>
      <vt:lpstr>PowerPoint-Präsentation</vt:lpstr>
      <vt:lpstr>Übersicht über die kantonale Umsetzung (I)</vt:lpstr>
      <vt:lpstr>Übersicht über die geplante kantonale Umsetzung (II)</vt:lpstr>
      <vt:lpstr>Finanzielle Auswirkungen (I) Kanton und Gemeinden </vt:lpstr>
      <vt:lpstr>Finanzielle Auswirkungen (II) Kanton und Gemeinden </vt:lpstr>
      <vt:lpstr>Alternativszenario  bei Ablehnung STAF auf Bundesebene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Aktuelle Themen im Steuerbereich</dc:title>
  <dc:creator>Peter Hegglin</dc:creator>
  <cp:lastModifiedBy>Marco Lenggenhager</cp:lastModifiedBy>
  <cp:revision>840</cp:revision>
  <cp:lastPrinted>2018-10-31T09:53:27Z</cp:lastPrinted>
  <dcterms:created xsi:type="dcterms:W3CDTF">2013-09-10T11:42:44Z</dcterms:created>
  <dcterms:modified xsi:type="dcterms:W3CDTF">2019-11-26T10:10:06Z</dcterms:modified>
</cp:coreProperties>
</file>