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3" r:id="rId1"/>
  </p:sldMasterIdLst>
  <p:notesMasterIdLst>
    <p:notesMasterId r:id="rId35"/>
  </p:notesMasterIdLst>
  <p:handoutMasterIdLst>
    <p:handoutMasterId r:id="rId36"/>
  </p:handoutMasterIdLst>
  <p:sldIdLst>
    <p:sldId id="256" r:id="rId2"/>
    <p:sldId id="257" r:id="rId3"/>
    <p:sldId id="328" r:id="rId4"/>
    <p:sldId id="331" r:id="rId5"/>
    <p:sldId id="333" r:id="rId6"/>
    <p:sldId id="349" r:id="rId7"/>
    <p:sldId id="353" r:id="rId8"/>
    <p:sldId id="352" r:id="rId9"/>
    <p:sldId id="342" r:id="rId10"/>
    <p:sldId id="329" r:id="rId11"/>
    <p:sldId id="323" r:id="rId12"/>
    <p:sldId id="322" r:id="rId13"/>
    <p:sldId id="324" r:id="rId14"/>
    <p:sldId id="351" r:id="rId15"/>
    <p:sldId id="344" r:id="rId16"/>
    <p:sldId id="350" r:id="rId17"/>
    <p:sldId id="354" r:id="rId18"/>
    <p:sldId id="341" r:id="rId19"/>
    <p:sldId id="339" r:id="rId20"/>
    <p:sldId id="340" r:id="rId21"/>
    <p:sldId id="330" r:id="rId22"/>
    <p:sldId id="345" r:id="rId23"/>
    <p:sldId id="347" r:id="rId24"/>
    <p:sldId id="346" r:id="rId25"/>
    <p:sldId id="348" r:id="rId26"/>
    <p:sldId id="336" r:id="rId27"/>
    <p:sldId id="360" r:id="rId28"/>
    <p:sldId id="357" r:id="rId29"/>
    <p:sldId id="361" r:id="rId30"/>
    <p:sldId id="358" r:id="rId31"/>
    <p:sldId id="359" r:id="rId32"/>
    <p:sldId id="362" r:id="rId33"/>
    <p:sldId id="298" r:id="rId34"/>
  </p:sldIdLst>
  <p:sldSz cx="13030200" cy="9756775"/>
  <p:notesSz cx="6775450" cy="9906000"/>
  <p:defaultTextStyle>
    <a:defPPr>
      <a:defRPr lang="de-DE"/>
    </a:defPPr>
    <a:lvl1pPr algn="l" rtl="0" eaLnBrk="0" fontAlgn="base" hangingPunct="0">
      <a:spcBef>
        <a:spcPct val="0"/>
      </a:spcBef>
      <a:spcAft>
        <a:spcPct val="0"/>
      </a:spcAft>
      <a:defRPr sz="2400" b="0" kern="1200" baseline="0">
        <a:solidFill>
          <a:schemeClr val="tx1"/>
        </a:solidFill>
        <a:latin typeface="Arial" pitchFamily="-112" charset="0"/>
        <a:ea typeface="Geneva" pitchFamily="-112" charset="-128"/>
        <a:cs typeface="+mn-cs"/>
      </a:defRPr>
    </a:lvl1pPr>
    <a:lvl2pPr marL="457170" algn="l" rtl="0" eaLnBrk="0" fontAlgn="base" hangingPunct="0">
      <a:spcBef>
        <a:spcPct val="0"/>
      </a:spcBef>
      <a:spcAft>
        <a:spcPct val="0"/>
      </a:spcAft>
      <a:defRPr sz="2400" b="0" kern="1200" baseline="0">
        <a:solidFill>
          <a:schemeClr val="tx1"/>
        </a:solidFill>
        <a:latin typeface="Arial" pitchFamily="-112" charset="0"/>
        <a:ea typeface="Geneva" pitchFamily="-112" charset="-128"/>
        <a:cs typeface="+mn-cs"/>
      </a:defRPr>
    </a:lvl2pPr>
    <a:lvl3pPr marL="914339" algn="l" rtl="0" eaLnBrk="0" fontAlgn="base" hangingPunct="0">
      <a:spcBef>
        <a:spcPct val="0"/>
      </a:spcBef>
      <a:spcAft>
        <a:spcPct val="0"/>
      </a:spcAft>
      <a:defRPr sz="2400" b="0" kern="1200" baseline="0">
        <a:solidFill>
          <a:schemeClr val="tx1"/>
        </a:solidFill>
        <a:latin typeface="Arial" pitchFamily="-112" charset="0"/>
        <a:ea typeface="Geneva" pitchFamily="-112" charset="-128"/>
        <a:cs typeface="+mn-cs"/>
      </a:defRPr>
    </a:lvl3pPr>
    <a:lvl4pPr marL="1371509" algn="l" rtl="0" eaLnBrk="0" fontAlgn="base" hangingPunct="0">
      <a:spcBef>
        <a:spcPct val="0"/>
      </a:spcBef>
      <a:spcAft>
        <a:spcPct val="0"/>
      </a:spcAft>
      <a:defRPr sz="2400" b="0" kern="1200" baseline="0">
        <a:solidFill>
          <a:schemeClr val="tx1"/>
        </a:solidFill>
        <a:latin typeface="Arial" pitchFamily="-112" charset="0"/>
        <a:ea typeface="Geneva" pitchFamily="-112" charset="-128"/>
        <a:cs typeface="+mn-cs"/>
      </a:defRPr>
    </a:lvl4pPr>
    <a:lvl5pPr marL="1828677" algn="l" rtl="0" eaLnBrk="0" fontAlgn="base" hangingPunct="0">
      <a:spcBef>
        <a:spcPct val="0"/>
      </a:spcBef>
      <a:spcAft>
        <a:spcPct val="0"/>
      </a:spcAft>
      <a:defRPr sz="2400" b="0" kern="1200" baseline="0">
        <a:solidFill>
          <a:schemeClr val="tx1"/>
        </a:solidFill>
        <a:latin typeface="Arial" pitchFamily="-112" charset="0"/>
        <a:ea typeface="Geneva" pitchFamily="-112" charset="-128"/>
        <a:cs typeface="+mn-cs"/>
      </a:defRPr>
    </a:lvl5pPr>
    <a:lvl6pPr marL="2285846" algn="l" defTabSz="914339" rtl="0" eaLnBrk="1" latinLnBrk="0" hangingPunct="1">
      <a:defRPr sz="2400" b="0" kern="1200" baseline="0">
        <a:solidFill>
          <a:schemeClr val="tx1"/>
        </a:solidFill>
        <a:latin typeface="Arial" pitchFamily="-112" charset="0"/>
        <a:ea typeface="Geneva" pitchFamily="-112" charset="-128"/>
        <a:cs typeface="+mn-cs"/>
      </a:defRPr>
    </a:lvl6pPr>
    <a:lvl7pPr marL="2743016" algn="l" defTabSz="914339" rtl="0" eaLnBrk="1" latinLnBrk="0" hangingPunct="1">
      <a:defRPr sz="2400" b="0" kern="1200" baseline="0">
        <a:solidFill>
          <a:schemeClr val="tx1"/>
        </a:solidFill>
        <a:latin typeface="Arial" pitchFamily="-112" charset="0"/>
        <a:ea typeface="Geneva" pitchFamily="-112" charset="-128"/>
        <a:cs typeface="+mn-cs"/>
      </a:defRPr>
    </a:lvl7pPr>
    <a:lvl8pPr marL="3200185" algn="l" defTabSz="914339" rtl="0" eaLnBrk="1" latinLnBrk="0" hangingPunct="1">
      <a:defRPr sz="2400" b="0" kern="1200" baseline="0">
        <a:solidFill>
          <a:schemeClr val="tx1"/>
        </a:solidFill>
        <a:latin typeface="Arial" pitchFamily="-112" charset="0"/>
        <a:ea typeface="Geneva" pitchFamily="-112" charset="-128"/>
        <a:cs typeface="+mn-cs"/>
      </a:defRPr>
    </a:lvl8pPr>
    <a:lvl9pPr marL="3657355" algn="l" defTabSz="914339" rtl="0" eaLnBrk="1" latinLnBrk="0" hangingPunct="1">
      <a:defRPr sz="2400" b="0" kern="1200" baseline="0">
        <a:solidFill>
          <a:schemeClr val="tx1"/>
        </a:solidFill>
        <a:latin typeface="Arial" pitchFamily="-112" charset="0"/>
        <a:ea typeface="Geneva" pitchFamily="-112" charset="-128"/>
        <a:cs typeface="+mn-cs"/>
      </a:defRPr>
    </a:lvl9pPr>
  </p:defaultTextStyle>
  <p:extLst>
    <p:ext uri="{EFAFB233-063F-42B5-8137-9DF3F51BA10A}">
      <p15:sldGuideLst xmlns:p15="http://schemas.microsoft.com/office/powerpoint/2012/main">
        <p15:guide id="1" orient="horz" pos="1372">
          <p15:clr>
            <a:srgbClr val="A4A3A4"/>
          </p15:clr>
        </p15:guide>
        <p15:guide id="2" orient="horz" pos="5590">
          <p15:clr>
            <a:srgbClr val="A4A3A4"/>
          </p15:clr>
        </p15:guide>
        <p15:guide id="3" orient="horz" pos="5681">
          <p15:clr>
            <a:srgbClr val="A4A3A4"/>
          </p15:clr>
        </p15:guide>
        <p15:guide id="4" orient="horz" pos="238">
          <p15:clr>
            <a:srgbClr val="A4A3A4"/>
          </p15:clr>
        </p15:guide>
        <p15:guide id="5" orient="horz" pos="5840">
          <p15:clr>
            <a:srgbClr val="A4A3A4"/>
          </p15:clr>
        </p15:guide>
        <p15:guide id="6" pos="7982">
          <p15:clr>
            <a:srgbClr val="A4A3A4"/>
          </p15:clr>
        </p15:guide>
        <p15:guide id="7" pos="4149">
          <p15:clr>
            <a:srgbClr val="A4A3A4"/>
          </p15:clr>
        </p15:guide>
        <p15:guide id="8" pos="4286">
          <p15:clr>
            <a:srgbClr val="A4A3A4"/>
          </p15:clr>
        </p15:guide>
        <p15:guide id="9" pos="453">
          <p15:clr>
            <a:srgbClr val="A4A3A4"/>
          </p15:clr>
        </p15:guide>
        <p15:guide id="10" pos="226">
          <p15:clr>
            <a:srgbClr val="A4A3A4"/>
          </p15:clr>
        </p15:guide>
      </p15:sldGuideLst>
    </p:ext>
    <p:ext uri="{2D200454-40CA-4A62-9FC3-DE9A4176ACB9}">
      <p15:notesGuideLst xmlns:p15="http://schemas.microsoft.com/office/powerpoint/2012/main">
        <p15:guide id="1" orient="horz" pos="3120">
          <p15:clr>
            <a:srgbClr val="A4A3A4"/>
          </p15:clr>
        </p15:guide>
        <p15:guide id="2" pos="21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F43F"/>
    <a:srgbClr val="CDE6F4"/>
    <a:srgbClr val="00A300"/>
    <a:srgbClr val="009D00"/>
    <a:srgbClr val="00942E"/>
    <a:srgbClr val="D4EDFA"/>
    <a:srgbClr val="E7FFEE"/>
    <a:srgbClr val="860F20"/>
    <a:srgbClr val="F08500"/>
    <a:srgbClr val="D318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09" autoAdjust="0"/>
    <p:restoredTop sz="94000" autoAdjust="0"/>
  </p:normalViewPr>
  <p:slideViewPr>
    <p:cSldViewPr>
      <p:cViewPr>
        <p:scale>
          <a:sx n="64" d="100"/>
          <a:sy n="64" d="100"/>
        </p:scale>
        <p:origin x="1253" y="-216"/>
      </p:cViewPr>
      <p:guideLst>
        <p:guide orient="horz" pos="1372"/>
        <p:guide orient="horz" pos="5590"/>
        <p:guide orient="horz" pos="5681"/>
        <p:guide orient="horz" pos="238"/>
        <p:guide orient="horz" pos="5840"/>
        <p:guide pos="7982"/>
        <p:guide pos="4149"/>
        <p:guide pos="4286"/>
        <p:guide pos="453"/>
        <p:guide pos="22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9" d="100"/>
          <a:sy n="79" d="100"/>
        </p:scale>
        <p:origin x="-3306" y="-102"/>
      </p:cViewPr>
      <p:guideLst>
        <p:guide orient="horz" pos="3120"/>
        <p:guide pos="21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36028" cy="495300"/>
          </a:xfrm>
          <a:prstGeom prst="rect">
            <a:avLst/>
          </a:prstGeom>
        </p:spPr>
        <p:txBody>
          <a:bodyPr vert="horz" lIns="91440" tIns="45720" rIns="91440" bIns="45720" rtlCol="0"/>
          <a:lstStyle>
            <a:lvl1pPr algn="l">
              <a:defRPr sz="1200"/>
            </a:lvl1pPr>
          </a:lstStyle>
          <a:p>
            <a:endParaRPr lang="de-CH" b="0" baseline="0" dirty="0">
              <a:latin typeface="Arial" pitchFamily="34" charset="0"/>
              <a:cs typeface="Arial" pitchFamily="34" charset="0"/>
            </a:endParaRPr>
          </a:p>
        </p:txBody>
      </p:sp>
      <p:sp>
        <p:nvSpPr>
          <p:cNvPr id="3" name="Datumsplatzhalter 2"/>
          <p:cNvSpPr>
            <a:spLocks noGrp="1"/>
          </p:cNvSpPr>
          <p:nvPr>
            <p:ph type="dt" sz="quarter" idx="1"/>
          </p:nvPr>
        </p:nvSpPr>
        <p:spPr>
          <a:xfrm>
            <a:off x="3838246" y="0"/>
            <a:ext cx="2936028" cy="495300"/>
          </a:xfrm>
          <a:prstGeom prst="rect">
            <a:avLst/>
          </a:prstGeom>
        </p:spPr>
        <p:txBody>
          <a:bodyPr vert="horz" lIns="91440" tIns="45720" rIns="91440" bIns="45720" rtlCol="0"/>
          <a:lstStyle>
            <a:lvl1pPr algn="r">
              <a:defRPr sz="1200"/>
            </a:lvl1pPr>
          </a:lstStyle>
          <a:p>
            <a:r>
              <a:rPr lang="de-CH" b="0" baseline="0" dirty="0">
                <a:latin typeface="Arial" pitchFamily="34" charset="0"/>
                <a:cs typeface="Arial" pitchFamily="34" charset="0"/>
              </a:rPr>
              <a:t>12.05.2011</a:t>
            </a:r>
          </a:p>
        </p:txBody>
      </p:sp>
      <p:sp>
        <p:nvSpPr>
          <p:cNvPr id="4" name="Fußzeilenplatzhalter 3"/>
          <p:cNvSpPr>
            <a:spLocks noGrp="1"/>
          </p:cNvSpPr>
          <p:nvPr>
            <p:ph type="ftr" sz="quarter" idx="2"/>
          </p:nvPr>
        </p:nvSpPr>
        <p:spPr>
          <a:xfrm>
            <a:off x="0" y="9408408"/>
            <a:ext cx="2936028" cy="495300"/>
          </a:xfrm>
          <a:prstGeom prst="rect">
            <a:avLst/>
          </a:prstGeom>
        </p:spPr>
        <p:txBody>
          <a:bodyPr vert="horz" lIns="91440" tIns="45720" rIns="91440" bIns="45720" rtlCol="0" anchor="b"/>
          <a:lstStyle>
            <a:lvl1pPr algn="l">
              <a:defRPr sz="1200"/>
            </a:lvl1pPr>
          </a:lstStyle>
          <a:p>
            <a:r>
              <a:rPr lang="de-CH" b="0" baseline="0" dirty="0">
                <a:latin typeface="Arial" pitchFamily="34" charset="0"/>
                <a:cs typeface="Arial" pitchFamily="34" charset="0"/>
              </a:rPr>
              <a:t>Fusszeile</a:t>
            </a:r>
          </a:p>
        </p:txBody>
      </p:sp>
      <p:sp>
        <p:nvSpPr>
          <p:cNvPr id="5" name="Foliennummernplatzhalter 4"/>
          <p:cNvSpPr>
            <a:spLocks noGrp="1"/>
          </p:cNvSpPr>
          <p:nvPr>
            <p:ph type="sldNum" sz="quarter" idx="3"/>
          </p:nvPr>
        </p:nvSpPr>
        <p:spPr>
          <a:xfrm>
            <a:off x="3838246" y="9408408"/>
            <a:ext cx="2936028" cy="495300"/>
          </a:xfrm>
          <a:prstGeom prst="rect">
            <a:avLst/>
          </a:prstGeom>
        </p:spPr>
        <p:txBody>
          <a:bodyPr vert="horz" lIns="91440" tIns="45720" rIns="91440" bIns="45720" rtlCol="0" anchor="b"/>
          <a:lstStyle>
            <a:lvl1pPr algn="r">
              <a:defRPr sz="1200"/>
            </a:lvl1pPr>
          </a:lstStyle>
          <a:p>
            <a:fld id="{A73B8A69-6457-42C8-A017-E1B7C8E65BAA}" type="slidenum">
              <a:rPr lang="de-CH" b="0" baseline="0" smtClean="0">
                <a:latin typeface="Arial" pitchFamily="34" charset="0"/>
                <a:cs typeface="Arial" pitchFamily="34" charset="0"/>
              </a:rPr>
              <a:pPr/>
              <a:t>‹Nr.›</a:t>
            </a:fld>
            <a:endParaRPr lang="de-CH" b="0" baseline="0" dirty="0">
              <a:latin typeface="Arial" pitchFamily="34" charset="0"/>
              <a:cs typeface="Arial" pitchFamily="34" charset="0"/>
            </a:endParaRPr>
          </a:p>
        </p:txBody>
      </p:sp>
    </p:spTree>
    <p:extLst>
      <p:ext uri="{BB962C8B-B14F-4D97-AF65-F5344CB8AC3E}">
        <p14:creationId xmlns:p14="http://schemas.microsoft.com/office/powerpoint/2010/main" val="2032124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36028" cy="5503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baseline="0">
                <a:latin typeface="Arial" pitchFamily="34" charset="0"/>
                <a:ea typeface="+mn-ea"/>
                <a:cs typeface="Arial" pitchFamily="34" charset="0"/>
              </a:defRPr>
            </a:lvl1pPr>
          </a:lstStyle>
          <a:p>
            <a:pPr>
              <a:defRPr/>
            </a:pPr>
            <a:endParaRPr lang="de-CH" noProof="0" dirty="0"/>
          </a:p>
        </p:txBody>
      </p:sp>
      <p:sp>
        <p:nvSpPr>
          <p:cNvPr id="8195" name="Rectangle 3"/>
          <p:cNvSpPr>
            <a:spLocks noGrp="1" noChangeArrowheads="1"/>
          </p:cNvSpPr>
          <p:nvPr>
            <p:ph type="dt" idx="1"/>
          </p:nvPr>
        </p:nvSpPr>
        <p:spPr bwMode="auto">
          <a:xfrm>
            <a:off x="3839422" y="0"/>
            <a:ext cx="2936028" cy="55033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baseline="0">
                <a:latin typeface="Arial" pitchFamily="34" charset="0"/>
                <a:ea typeface="+mn-ea"/>
                <a:cs typeface="Arial" pitchFamily="34" charset="0"/>
              </a:defRPr>
            </a:lvl1pPr>
          </a:lstStyle>
          <a:p>
            <a:pPr>
              <a:defRPr/>
            </a:pPr>
            <a:endParaRPr lang="de-CH" noProof="0" dirty="0"/>
          </a:p>
        </p:txBody>
      </p:sp>
      <p:sp>
        <p:nvSpPr>
          <p:cNvPr id="18436" name="Rectangle 4"/>
          <p:cNvSpPr>
            <a:spLocks noGrp="1" noRot="1" noChangeAspect="1" noChangeArrowheads="1" noTextEdit="1"/>
          </p:cNvSpPr>
          <p:nvPr>
            <p:ph type="sldImg" idx="2"/>
          </p:nvPr>
        </p:nvSpPr>
        <p:spPr bwMode="auto">
          <a:xfrm>
            <a:off x="889000" y="769938"/>
            <a:ext cx="4997450" cy="3743325"/>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03394" y="4732867"/>
            <a:ext cx="4968663" cy="44026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CH" noProof="0" dirty="0"/>
              <a:t>Mastertextformat bearbeiten</a:t>
            </a:r>
          </a:p>
          <a:p>
            <a:pPr lvl="1"/>
            <a:r>
              <a:rPr lang="de-CH" noProof="0" dirty="0"/>
              <a:t>Zweite Ebene</a:t>
            </a:r>
          </a:p>
          <a:p>
            <a:pPr lvl="2"/>
            <a:r>
              <a:rPr lang="de-CH" noProof="0" dirty="0"/>
              <a:t>Dritte Ebene</a:t>
            </a:r>
          </a:p>
          <a:p>
            <a:pPr lvl="3"/>
            <a:r>
              <a:rPr lang="de-CH" noProof="0" dirty="0"/>
              <a:t>Vierte Ebene</a:t>
            </a:r>
          </a:p>
          <a:p>
            <a:pPr lvl="4"/>
            <a:r>
              <a:rPr lang="de-CH" noProof="0" dirty="0"/>
              <a:t>Fünfte Ebene</a:t>
            </a:r>
          </a:p>
        </p:txBody>
      </p:sp>
      <p:sp>
        <p:nvSpPr>
          <p:cNvPr id="8198" name="Rectangle 6"/>
          <p:cNvSpPr>
            <a:spLocks noGrp="1" noChangeArrowheads="1"/>
          </p:cNvSpPr>
          <p:nvPr>
            <p:ph type="ftr" sz="quarter" idx="4"/>
          </p:nvPr>
        </p:nvSpPr>
        <p:spPr bwMode="auto">
          <a:xfrm>
            <a:off x="0" y="9355667"/>
            <a:ext cx="2936028" cy="5503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baseline="0">
                <a:latin typeface="Arial" pitchFamily="34" charset="0"/>
                <a:ea typeface="+mn-ea"/>
                <a:cs typeface="Arial" pitchFamily="34" charset="0"/>
              </a:defRPr>
            </a:lvl1pPr>
          </a:lstStyle>
          <a:p>
            <a:pPr>
              <a:defRPr/>
            </a:pPr>
            <a:r>
              <a:rPr lang="de-CH" dirty="0"/>
              <a:t>Fusszeile</a:t>
            </a:r>
          </a:p>
        </p:txBody>
      </p:sp>
      <p:sp>
        <p:nvSpPr>
          <p:cNvPr id="8199" name="Rectangle 7"/>
          <p:cNvSpPr>
            <a:spLocks noGrp="1" noChangeArrowheads="1"/>
          </p:cNvSpPr>
          <p:nvPr>
            <p:ph type="sldNum" sz="quarter" idx="5"/>
          </p:nvPr>
        </p:nvSpPr>
        <p:spPr bwMode="auto">
          <a:xfrm>
            <a:off x="3839422" y="9355667"/>
            <a:ext cx="2936028" cy="55033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baseline="0" smtClean="0">
                <a:latin typeface="Arial" pitchFamily="34" charset="0"/>
                <a:cs typeface="Arial" pitchFamily="34" charset="0"/>
              </a:defRPr>
            </a:lvl1pPr>
          </a:lstStyle>
          <a:p>
            <a:pPr>
              <a:defRPr/>
            </a:pPr>
            <a:fld id="{4B4A3036-DDF1-46DE-8A4A-74790997FAC7}" type="slidenum">
              <a:rPr lang="de-CH" noProof="0" smtClean="0"/>
              <a:pPr>
                <a:defRPr/>
              </a:pPr>
              <a:t>‹Nr.›</a:t>
            </a:fld>
            <a:endParaRPr lang="de-CH" noProof="0" dirty="0"/>
          </a:p>
        </p:txBody>
      </p:sp>
    </p:spTree>
    <p:extLst>
      <p:ext uri="{BB962C8B-B14F-4D97-AF65-F5344CB8AC3E}">
        <p14:creationId xmlns:p14="http://schemas.microsoft.com/office/powerpoint/2010/main" val="23842315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pitchFamily="34" charset="0"/>
        <a:ea typeface="Arial" pitchFamily="34" charset="0"/>
        <a:cs typeface="Arial" pitchFamily="34" charset="0"/>
      </a:defRPr>
    </a:lvl1pPr>
    <a:lvl2pPr marL="0" algn="l" rtl="0" eaLnBrk="0" fontAlgn="base" hangingPunct="0">
      <a:spcBef>
        <a:spcPts val="0"/>
      </a:spcBef>
      <a:spcAft>
        <a:spcPct val="0"/>
      </a:spcAft>
      <a:buFont typeface="Symbol" pitchFamily="18" charset="2"/>
      <a:buChar char="-"/>
      <a:defRPr sz="1100" kern="1200">
        <a:solidFill>
          <a:schemeClr val="tx1"/>
        </a:solidFill>
        <a:latin typeface="Arial" pitchFamily="34" charset="0"/>
        <a:ea typeface="Arial" pitchFamily="34" charset="0"/>
        <a:cs typeface="Arial" pitchFamily="34" charset="0"/>
      </a:defRPr>
    </a:lvl2pPr>
    <a:lvl3pPr marL="360000" algn="l" rtl="0" eaLnBrk="0" fontAlgn="base" hangingPunct="0">
      <a:spcBef>
        <a:spcPts val="0"/>
      </a:spcBef>
      <a:spcAft>
        <a:spcPct val="0"/>
      </a:spcAft>
      <a:buFont typeface="Symbol" pitchFamily="18" charset="2"/>
      <a:buChar char="-"/>
      <a:defRPr sz="1100" kern="1200">
        <a:solidFill>
          <a:schemeClr val="tx1"/>
        </a:solidFill>
        <a:latin typeface="Arial" pitchFamily="34" charset="0"/>
        <a:ea typeface="Geneva" pitchFamily="-112" charset="-128"/>
        <a:cs typeface="Arial" pitchFamily="34" charset="0"/>
      </a:defRPr>
    </a:lvl3pPr>
    <a:lvl4pPr marL="720000" algn="l" rtl="0" eaLnBrk="0" fontAlgn="base" hangingPunct="0">
      <a:spcBef>
        <a:spcPts val="0"/>
      </a:spcBef>
      <a:spcAft>
        <a:spcPct val="0"/>
      </a:spcAft>
      <a:buFont typeface="Symbol" pitchFamily="18" charset="2"/>
      <a:buChar char="-"/>
      <a:defRPr sz="1100" kern="1200">
        <a:solidFill>
          <a:schemeClr val="tx1"/>
        </a:solidFill>
        <a:latin typeface="Arial" pitchFamily="34" charset="0"/>
        <a:ea typeface="Geneva" pitchFamily="-112" charset="-128"/>
        <a:cs typeface="Arial" pitchFamily="34" charset="0"/>
      </a:defRPr>
    </a:lvl4pPr>
    <a:lvl5pPr marL="1080000" algn="l" rtl="0" eaLnBrk="0" fontAlgn="base" hangingPunct="0">
      <a:spcBef>
        <a:spcPts val="0"/>
      </a:spcBef>
      <a:spcAft>
        <a:spcPct val="0"/>
      </a:spcAft>
      <a:buFont typeface="Symbol" pitchFamily="18" charset="2"/>
      <a:buChar char="-"/>
      <a:defRPr sz="1100" kern="1200">
        <a:solidFill>
          <a:schemeClr val="tx1"/>
        </a:solidFill>
        <a:latin typeface="Arial" pitchFamily="34" charset="0"/>
        <a:ea typeface="Geneva" pitchFamily="-112" charset="-128"/>
        <a:cs typeface="Arial" pitchFamily="34" charset="0"/>
      </a:defRPr>
    </a:lvl5pPr>
    <a:lvl6pPr marL="2285846" algn="l" defTabSz="457170" rtl="0" eaLnBrk="1" latinLnBrk="0" hangingPunct="1">
      <a:defRPr sz="1100" kern="1200">
        <a:solidFill>
          <a:schemeClr val="tx1"/>
        </a:solidFill>
        <a:latin typeface="+mn-lt"/>
        <a:ea typeface="+mn-ea"/>
        <a:cs typeface="+mn-cs"/>
      </a:defRPr>
    </a:lvl6pPr>
    <a:lvl7pPr marL="2743016" algn="l" defTabSz="457170" rtl="0" eaLnBrk="1" latinLnBrk="0" hangingPunct="1">
      <a:defRPr sz="1100" kern="1200">
        <a:solidFill>
          <a:schemeClr val="tx1"/>
        </a:solidFill>
        <a:latin typeface="+mn-lt"/>
        <a:ea typeface="+mn-ea"/>
        <a:cs typeface="+mn-cs"/>
      </a:defRPr>
    </a:lvl7pPr>
    <a:lvl8pPr marL="3200185" algn="l" defTabSz="457170" rtl="0" eaLnBrk="1" latinLnBrk="0" hangingPunct="1">
      <a:defRPr sz="1100" kern="1200">
        <a:solidFill>
          <a:schemeClr val="tx1"/>
        </a:solidFill>
        <a:latin typeface="+mn-lt"/>
        <a:ea typeface="+mn-ea"/>
        <a:cs typeface="+mn-cs"/>
      </a:defRPr>
    </a:lvl8pPr>
    <a:lvl9pPr marL="3657355" algn="l" defTabSz="45717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889000" y="769938"/>
            <a:ext cx="4997450" cy="3743325"/>
          </a:xfrm>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a:t>
            </a:fld>
            <a:endParaRPr lang="de-CH" noProof="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19</a:t>
            </a:fld>
            <a:endParaRPr lang="de-CH" noProof="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21</a:t>
            </a:fld>
            <a:endParaRPr lang="de-CH" noProof="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22</a:t>
            </a:fld>
            <a:endParaRPr lang="de-CH" noProof="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In BGE </a:t>
            </a:r>
            <a:r>
              <a:rPr lang="de-DE" b="1" dirty="0"/>
              <a:t>5A_708/2014 </a:t>
            </a:r>
            <a:r>
              <a:rPr lang="de-DE" b="0" dirty="0"/>
              <a:t>ging</a:t>
            </a:r>
            <a:r>
              <a:rPr lang="de-DE" b="0" baseline="0" dirty="0"/>
              <a:t> es um die Auslegung einer Vertragsklausel in einem notariell beurkundeten Vertrag.</a:t>
            </a:r>
            <a:endParaRPr lang="de-DE"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26</a:t>
            </a:fld>
            <a:endParaRPr lang="de-CH" noProof="0" dirty="0"/>
          </a:p>
        </p:txBody>
      </p:sp>
    </p:spTree>
    <p:extLst>
      <p:ext uri="{BB962C8B-B14F-4D97-AF65-F5344CB8AC3E}">
        <p14:creationId xmlns:p14="http://schemas.microsoft.com/office/powerpoint/2010/main" val="29393889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fld id="{03381A4D-5F98-46DC-A086-525B26D67FA5}" type="slidenum">
              <a:rPr lang="de-CH" smtClean="0"/>
              <a:pPr/>
              <a:t>31</a:t>
            </a:fld>
            <a:endParaRPr lang="de-CH"/>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32</a:t>
            </a:fld>
            <a:endParaRPr lang="de-CH" noProof="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33</a:t>
            </a:fld>
            <a:endParaRPr lang="de-CH" noProof="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2</a:t>
            </a:fld>
            <a:endParaRPr lang="de-CH" noProof="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9</a:t>
            </a:fld>
            <a:endParaRPr lang="de-CH" noProof="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10</a:t>
            </a:fld>
            <a:endParaRPr lang="de-CH" noProof="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11</a:t>
            </a:fld>
            <a:endParaRPr lang="de-CH" noProof="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12</a:t>
            </a:fld>
            <a:endParaRPr lang="de-CH" noProof="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13</a:t>
            </a:fld>
            <a:endParaRPr lang="de-CH" noProof="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14</a:t>
            </a:fld>
            <a:endParaRPr lang="de-CH" noProof="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CH" dirty="0"/>
          </a:p>
        </p:txBody>
      </p:sp>
      <p:sp>
        <p:nvSpPr>
          <p:cNvPr id="4" name="Foliennummernplatzhalter 3"/>
          <p:cNvSpPr>
            <a:spLocks noGrp="1"/>
          </p:cNvSpPr>
          <p:nvPr>
            <p:ph type="sldNum" sz="quarter" idx="10"/>
          </p:nvPr>
        </p:nvSpPr>
        <p:spPr/>
        <p:txBody>
          <a:bodyPr/>
          <a:lstStyle/>
          <a:p>
            <a:pPr>
              <a:defRPr/>
            </a:pPr>
            <a:fld id="{4B4A3036-DDF1-46DE-8A4A-74790997FAC7}" type="slidenum">
              <a:rPr lang="de-CH" noProof="0" smtClean="0"/>
              <a:pPr>
                <a:defRPr/>
              </a:pPr>
              <a:t>15</a:t>
            </a:fld>
            <a:endParaRPr lang="de-CH" noProof="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8" name="Rechteck 8"/>
          <p:cNvSpPr>
            <a:spLocks noChangeArrowheads="1"/>
          </p:cNvSpPr>
          <p:nvPr userDrawn="1"/>
        </p:nvSpPr>
        <p:spPr bwMode="auto">
          <a:xfrm>
            <a:off x="358776" y="2178050"/>
            <a:ext cx="12671425" cy="6696076"/>
          </a:xfrm>
          <a:prstGeom prst="rect">
            <a:avLst/>
          </a:prstGeom>
          <a:solidFill>
            <a:srgbClr val="008000"/>
          </a:solidFill>
          <a:ln w="3175">
            <a:noFill/>
            <a:round/>
            <a:headEnd/>
            <a:tailEnd/>
          </a:ln>
        </p:spPr>
        <p:txBody>
          <a:bodyPr/>
          <a:lstStyle/>
          <a:p>
            <a:endParaRPr lang="de-CH" noProof="0" dirty="0">
              <a:latin typeface="Arial" pitchFamily="34" charset="0"/>
              <a:cs typeface="Arial" pitchFamily="34" charset="0"/>
            </a:endParaRPr>
          </a:p>
        </p:txBody>
      </p:sp>
      <p:sp>
        <p:nvSpPr>
          <p:cNvPr id="2" name="Titel 1"/>
          <p:cNvSpPr>
            <a:spLocks noGrp="1"/>
          </p:cNvSpPr>
          <p:nvPr>
            <p:ph type="ctrTitle" hasCustomPrompt="1"/>
          </p:nvPr>
        </p:nvSpPr>
        <p:spPr>
          <a:xfrm>
            <a:off x="719140" y="2682876"/>
            <a:ext cx="11109325" cy="1475432"/>
          </a:xfrm>
        </p:spPr>
        <p:txBody>
          <a:bodyPr/>
          <a:lstStyle>
            <a:lvl1pPr>
              <a:defRPr baseline="0">
                <a:solidFill>
                  <a:schemeClr val="bg1"/>
                </a:solidFill>
              </a:defRPr>
            </a:lvl1pPr>
          </a:lstStyle>
          <a:p>
            <a:r>
              <a:rPr lang="de-CH" noProof="0" dirty="0"/>
              <a:t>Der Kontakt von Rechtsanwältinnen und Rechtsanwälten zu Zeugen</a:t>
            </a:r>
          </a:p>
        </p:txBody>
      </p:sp>
      <p:sp>
        <p:nvSpPr>
          <p:cNvPr id="3" name="Untertitel 2"/>
          <p:cNvSpPr>
            <a:spLocks noGrp="1"/>
          </p:cNvSpPr>
          <p:nvPr>
            <p:ph type="subTitle" idx="1" hasCustomPrompt="1"/>
          </p:nvPr>
        </p:nvSpPr>
        <p:spPr>
          <a:xfrm>
            <a:off x="719139" y="4338639"/>
            <a:ext cx="11124554" cy="2484437"/>
          </a:xfrm>
        </p:spPr>
        <p:txBody>
          <a:bodyPr lIns="0" tIns="0" rIns="0" bIns="0">
            <a:normAutofit/>
          </a:bodyPr>
          <a:lstStyle>
            <a:lvl1pPr marL="0" indent="0" algn="l">
              <a:buNone/>
              <a:defRPr sz="2400"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CH" noProof="0" dirty="0"/>
              <a:t>Fachgruppe Zivilprozessrecht des ZAV</a:t>
            </a:r>
          </a:p>
          <a:p>
            <a:r>
              <a:rPr lang="de-CH" noProof="0" dirty="0"/>
              <a:t>24. Juni 2013</a:t>
            </a:r>
          </a:p>
          <a:p>
            <a:r>
              <a:rPr lang="de-CH" noProof="0" dirty="0"/>
              <a:t>  </a:t>
            </a:r>
          </a:p>
          <a:p>
            <a:r>
              <a:rPr lang="de-CH" noProof="0" dirty="0"/>
              <a:t>Dr. Martin Kaufmann</a:t>
            </a:r>
          </a:p>
        </p:txBody>
      </p:sp>
      <p:sp>
        <p:nvSpPr>
          <p:cNvPr id="10" name="Textfeld 9"/>
          <p:cNvSpPr txBox="1"/>
          <p:nvPr userDrawn="1"/>
        </p:nvSpPr>
        <p:spPr>
          <a:xfrm>
            <a:off x="709535" y="305858"/>
            <a:ext cx="3924833" cy="738664"/>
          </a:xfrm>
          <a:prstGeom prst="rect">
            <a:avLst/>
          </a:prstGeom>
          <a:noFill/>
        </p:spPr>
        <p:txBody>
          <a:bodyPr wrap="square" lIns="0" tIns="0" rIns="0" bIns="0" rtlCol="0">
            <a:spAutoFit/>
          </a:bodyPr>
          <a:lstStyle/>
          <a:p>
            <a:r>
              <a:rPr lang="de-CH" b="1" baseline="0" dirty="0">
                <a:latin typeface="Arial" pitchFamily="34" charset="0"/>
              </a:rPr>
              <a:t>Kanton St.Gallen</a:t>
            </a:r>
          </a:p>
          <a:p>
            <a:r>
              <a:rPr lang="en-US" b="1" baseline="0" dirty="0" err="1">
                <a:latin typeface="Arial" pitchFamily="34" charset="0"/>
              </a:rPr>
              <a:t>Gerichte</a:t>
            </a:r>
            <a:endParaRPr lang="en-US" b="1" baseline="0" dirty="0">
              <a:latin typeface="Arial" pitchFamily="34" charset="0"/>
            </a:endParaRPr>
          </a:p>
        </p:txBody>
      </p:sp>
      <p:pic>
        <p:nvPicPr>
          <p:cNvPr id="9" name="Grafik 8" descr="Wappen_neu_sg_farbe.png"/>
          <p:cNvPicPr>
            <a:picLocks noChangeAspect="1"/>
          </p:cNvPicPr>
          <p:nvPr userDrawn="1"/>
        </p:nvPicPr>
        <p:blipFill>
          <a:blip r:embed="rId2" cstate="print"/>
          <a:stretch>
            <a:fillRect/>
          </a:stretch>
        </p:blipFill>
        <p:spPr>
          <a:xfrm>
            <a:off x="12099026" y="377825"/>
            <a:ext cx="572400" cy="719468"/>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7" name="Datumsplatzhalter 6"/>
          <p:cNvSpPr>
            <a:spLocks noGrp="1"/>
          </p:cNvSpPr>
          <p:nvPr>
            <p:ph type="dt" sz="half" idx="10"/>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9" name="Foliennummernplatzhalter 8"/>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0" name="Fußzeilenplatzhalter 9"/>
          <p:cNvSpPr>
            <a:spLocks noGrp="1"/>
          </p:cNvSpPr>
          <p:nvPr>
            <p:ph type="ftr" sz="quarter" idx="12"/>
          </p:nvPr>
        </p:nvSpPr>
        <p:spPr/>
        <p:txBody>
          <a:bodyPr/>
          <a:lstStyle/>
          <a:p>
            <a:pPr algn="l"/>
            <a:r>
              <a:rPr lang="de-CH" baseline="0"/>
              <a:t>Musteramt II</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ld breit mit 2 mal Text darüber">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9" name="Bildplatzhalter 8"/>
          <p:cNvSpPr>
            <a:spLocks noGrp="1"/>
          </p:cNvSpPr>
          <p:nvPr>
            <p:ph type="pic" sz="quarter" idx="14"/>
          </p:nvPr>
        </p:nvSpPr>
        <p:spPr>
          <a:xfrm>
            <a:off x="719139" y="4445001"/>
            <a:ext cx="11952288" cy="4429125"/>
          </a:xfrm>
        </p:spPr>
        <p:txBody>
          <a:bodyPr/>
          <a:lstStyle/>
          <a:p>
            <a:r>
              <a:rPr lang="de-DE"/>
              <a:t>Bild durch Klicken auf Symbol hinzufügen</a:t>
            </a:r>
            <a:endParaRPr lang="en-US" dirty="0"/>
          </a:p>
        </p:txBody>
      </p:sp>
      <p:sp>
        <p:nvSpPr>
          <p:cNvPr id="11" name="Textplatzhalter 10"/>
          <p:cNvSpPr>
            <a:spLocks noGrp="1"/>
          </p:cNvSpPr>
          <p:nvPr>
            <p:ph type="body" sz="quarter" idx="15"/>
          </p:nvPr>
        </p:nvSpPr>
        <p:spPr>
          <a:xfrm>
            <a:off x="719140" y="2178051"/>
            <a:ext cx="5867399"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0" name="Textplatzhalter 10"/>
          <p:cNvSpPr>
            <a:spLocks noGrp="1"/>
          </p:cNvSpPr>
          <p:nvPr>
            <p:ph type="body" sz="quarter" idx="16"/>
          </p:nvPr>
        </p:nvSpPr>
        <p:spPr>
          <a:xfrm>
            <a:off x="6802438" y="2178051"/>
            <a:ext cx="5868987"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2" name="Datumsplatzhalter 11"/>
          <p:cNvSpPr>
            <a:spLocks noGrp="1"/>
          </p:cNvSpPr>
          <p:nvPr>
            <p:ph type="dt" sz="half" idx="17"/>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3" name="Foliennummernplatzhalter 12"/>
          <p:cNvSpPr>
            <a:spLocks noGrp="1"/>
          </p:cNvSpPr>
          <p:nvPr>
            <p:ph type="sldNum" sz="quarter" idx="18"/>
          </p:nvPr>
        </p:nvSpPr>
        <p:spPr/>
        <p:txBody>
          <a:bodyPr/>
          <a:lstStyle/>
          <a:p>
            <a:r>
              <a:rPr lang="de-CH" noProof="0"/>
              <a:t>Seite </a:t>
            </a:r>
            <a:fld id="{9F4ABB4D-1A5F-4891-A32C-FEF94645D90B}" type="slidenum">
              <a:rPr lang="de-CH" noProof="0" smtClean="0"/>
              <a:pPr/>
              <a:t>‹Nr.›</a:t>
            </a:fld>
            <a:endParaRPr lang="de-CH" noProof="0" dirty="0"/>
          </a:p>
        </p:txBody>
      </p:sp>
      <p:sp>
        <p:nvSpPr>
          <p:cNvPr id="14" name="Fußzeilenplatzhalter 13"/>
          <p:cNvSpPr>
            <a:spLocks noGrp="1"/>
          </p:cNvSpPr>
          <p:nvPr>
            <p:ph type="ftr" sz="quarter" idx="19"/>
          </p:nvPr>
        </p:nvSpPr>
        <p:spPr/>
        <p:txBody>
          <a:bodyPr/>
          <a:lstStyle/>
          <a:p>
            <a:pPr algn="l"/>
            <a:r>
              <a:rPr lang="de-CH" baseline="0"/>
              <a:t>Musteramt II</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mal Bild mit Text">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719140" y="2178051"/>
            <a:ext cx="5867399" cy="4429125"/>
          </a:xfrm>
        </p:spPr>
        <p:txBody>
          <a:bodyPr/>
          <a:lstStyle>
            <a:lvl1pPr>
              <a:buNone/>
              <a:defRPr/>
            </a:lvl1pPr>
          </a:lstStyle>
          <a:p>
            <a:r>
              <a:rPr lang="de-DE"/>
              <a:t>Bild durch Klicken auf Symbol hinzufügen</a:t>
            </a:r>
            <a:endParaRPr lang="en-US" dirty="0"/>
          </a:p>
        </p:txBody>
      </p:sp>
      <p:sp>
        <p:nvSpPr>
          <p:cNvPr id="9" name="Bildplatzhalter 8"/>
          <p:cNvSpPr>
            <a:spLocks noGrp="1"/>
          </p:cNvSpPr>
          <p:nvPr>
            <p:ph type="pic" sz="quarter" idx="14"/>
          </p:nvPr>
        </p:nvSpPr>
        <p:spPr>
          <a:xfrm>
            <a:off x="6802438" y="2178051"/>
            <a:ext cx="5868987" cy="4429125"/>
          </a:xfrm>
        </p:spPr>
        <p:txBody>
          <a:bodyPr/>
          <a:lstStyle/>
          <a:p>
            <a:r>
              <a:rPr lang="de-DE"/>
              <a:t>Bild durch Klicken auf Symbol hinzufügen</a:t>
            </a:r>
            <a:endParaRPr lang="en-US" dirty="0"/>
          </a:p>
        </p:txBody>
      </p:sp>
      <p:sp>
        <p:nvSpPr>
          <p:cNvPr id="11" name="Textplatzhalter 10"/>
          <p:cNvSpPr>
            <a:spLocks noGrp="1"/>
          </p:cNvSpPr>
          <p:nvPr>
            <p:ph type="body" sz="quarter" idx="15"/>
          </p:nvPr>
        </p:nvSpPr>
        <p:spPr>
          <a:xfrm>
            <a:off x="719140" y="6823075"/>
            <a:ext cx="5867399"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2" name="Textplatzhalter 10"/>
          <p:cNvSpPr>
            <a:spLocks noGrp="1"/>
          </p:cNvSpPr>
          <p:nvPr>
            <p:ph type="body" sz="quarter" idx="16"/>
          </p:nvPr>
        </p:nvSpPr>
        <p:spPr>
          <a:xfrm>
            <a:off x="6802438" y="6823075"/>
            <a:ext cx="5868987" cy="2087563"/>
          </a:xfrm>
        </p:spPr>
        <p:txBody>
          <a:bodyPr/>
          <a:lstStyle>
            <a:lvl1pPr marL="0" indent="0">
              <a:defRPr sz="2400" baseline="0"/>
            </a:lvl1pPr>
            <a:lvl2pPr marL="365125" indent="-365125">
              <a:buFont typeface="Arial" pitchFamily="34" charset="0"/>
              <a:buChar char="–"/>
              <a:defRPr sz="2400"/>
            </a:lvl2pPr>
          </a:lstStyle>
          <a:p>
            <a:pPr lvl="0"/>
            <a:r>
              <a:rPr lang="de-DE" noProof="0"/>
              <a:t>Textmasterformate durch Klicken bearbeiten</a:t>
            </a:r>
          </a:p>
        </p:txBody>
      </p:sp>
      <p:sp>
        <p:nvSpPr>
          <p:cNvPr id="10" name="Datumsplatzhalter 9"/>
          <p:cNvSpPr>
            <a:spLocks noGrp="1"/>
          </p:cNvSpPr>
          <p:nvPr>
            <p:ph type="dt" sz="half" idx="17"/>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3" name="Foliennummernplatzhalter 12"/>
          <p:cNvSpPr>
            <a:spLocks noGrp="1"/>
          </p:cNvSpPr>
          <p:nvPr>
            <p:ph type="sldNum" sz="quarter" idx="18"/>
          </p:nvPr>
        </p:nvSpPr>
        <p:spPr/>
        <p:txBody>
          <a:bodyPr/>
          <a:lstStyle/>
          <a:p>
            <a:r>
              <a:rPr lang="de-CH" noProof="0"/>
              <a:t>Seite </a:t>
            </a:r>
            <a:fld id="{9F4ABB4D-1A5F-4891-A32C-FEF94645D90B}" type="slidenum">
              <a:rPr lang="de-CH" noProof="0" smtClean="0"/>
              <a:pPr/>
              <a:t>‹Nr.›</a:t>
            </a:fld>
            <a:endParaRPr lang="de-CH" noProof="0" dirty="0"/>
          </a:p>
        </p:txBody>
      </p:sp>
      <p:sp>
        <p:nvSpPr>
          <p:cNvPr id="15" name="Fußzeilenplatzhalter 14"/>
          <p:cNvSpPr>
            <a:spLocks noGrp="1"/>
          </p:cNvSpPr>
          <p:nvPr>
            <p:ph type="ftr" sz="quarter" idx="19"/>
          </p:nvPr>
        </p:nvSpPr>
        <p:spPr/>
        <p:txBody>
          <a:bodyPr/>
          <a:lstStyle/>
          <a:p>
            <a:pPr algn="l"/>
            <a:r>
              <a:rPr lang="de-CH" baseline="0"/>
              <a:t>Musteramt II</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links mit Bild rechts">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6802438" y="2178051"/>
            <a:ext cx="5868987" cy="6696075"/>
          </a:xfrm>
        </p:spPr>
        <p:txBody>
          <a:bodyPr/>
          <a:lstStyle/>
          <a:p>
            <a:r>
              <a:rPr lang="de-DE"/>
              <a:t>Bild durch Klicken auf Symbol hinzufügen</a:t>
            </a:r>
            <a:endParaRPr lang="en-US"/>
          </a:p>
        </p:txBody>
      </p:sp>
      <p:sp>
        <p:nvSpPr>
          <p:cNvPr id="8" name="Textplatzhalter 6"/>
          <p:cNvSpPr>
            <a:spLocks noGrp="1"/>
          </p:cNvSpPr>
          <p:nvPr>
            <p:ph type="body" sz="quarter" idx="14"/>
          </p:nvPr>
        </p:nvSpPr>
        <p:spPr>
          <a:xfrm>
            <a:off x="719140" y="2178051"/>
            <a:ext cx="5867399" cy="6696075"/>
          </a:xfrm>
        </p:spPr>
        <p:txBody>
          <a:bodyPr/>
          <a:lstStyle>
            <a:lvl1pPr>
              <a:spcAft>
                <a:spcPts val="300"/>
              </a:spcAft>
              <a:defRPr sz="3200"/>
            </a:lvl1pPr>
            <a:lvl2pPr marL="365125" indent="-365125">
              <a:buFont typeface="Arial" pitchFamily="34" charset="0"/>
              <a:buChar char="–"/>
              <a:tabLst/>
              <a:defRPr/>
            </a:lvl2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p:txBody>
      </p:sp>
      <p:sp>
        <p:nvSpPr>
          <p:cNvPr id="10" name="Datumsplatzhalter 9"/>
          <p:cNvSpPr>
            <a:spLocks noGrp="1"/>
          </p:cNvSpPr>
          <p:nvPr>
            <p:ph type="dt" sz="half" idx="15"/>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1" name="Foliennummernplatzhalter 10"/>
          <p:cNvSpPr>
            <a:spLocks noGrp="1"/>
          </p:cNvSpPr>
          <p:nvPr>
            <p:ph type="sldNum" sz="quarter" idx="16"/>
          </p:nvPr>
        </p:nvSpPr>
        <p:spPr/>
        <p:txBody>
          <a:bodyPr/>
          <a:lstStyle/>
          <a:p>
            <a:r>
              <a:rPr lang="de-CH" noProof="0"/>
              <a:t>Seite </a:t>
            </a:r>
            <a:fld id="{9F4ABB4D-1A5F-4891-A32C-FEF94645D90B}" type="slidenum">
              <a:rPr lang="de-CH" noProof="0" smtClean="0"/>
              <a:pPr/>
              <a:t>‹Nr.›</a:t>
            </a:fld>
            <a:endParaRPr lang="de-CH" noProof="0" dirty="0"/>
          </a:p>
        </p:txBody>
      </p:sp>
      <p:sp>
        <p:nvSpPr>
          <p:cNvPr id="12" name="Fußzeilenplatzhalter 11"/>
          <p:cNvSpPr>
            <a:spLocks noGrp="1"/>
          </p:cNvSpPr>
          <p:nvPr>
            <p:ph type="ftr" sz="quarter" idx="17"/>
          </p:nvPr>
        </p:nvSpPr>
        <p:spPr/>
        <p:txBody>
          <a:bodyPr/>
          <a:lstStyle/>
          <a:p>
            <a:pPr algn="l"/>
            <a:r>
              <a:rPr lang="de-CH" baseline="0"/>
              <a:t>Musteramt II</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ld breit mit Titel">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7" name="Bildplatzhalter 6"/>
          <p:cNvSpPr>
            <a:spLocks noGrp="1"/>
          </p:cNvSpPr>
          <p:nvPr>
            <p:ph type="pic" sz="quarter" idx="13"/>
          </p:nvPr>
        </p:nvSpPr>
        <p:spPr>
          <a:xfrm>
            <a:off x="358775" y="2178050"/>
            <a:ext cx="12889073" cy="6732588"/>
          </a:xfrm>
        </p:spPr>
        <p:txBody>
          <a:bodyPr/>
          <a:lstStyle/>
          <a:p>
            <a:r>
              <a:rPr lang="de-DE"/>
              <a:t>Bild durch Klicken auf Symbol hinzufügen</a:t>
            </a:r>
            <a:endParaRPr lang="en-US" dirty="0"/>
          </a:p>
        </p:txBody>
      </p:sp>
      <p:sp>
        <p:nvSpPr>
          <p:cNvPr id="9" name="Datumsplatzhalter 8"/>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0" name="Foliennummernplatzhalter 9"/>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6"/>
          </p:nvPr>
        </p:nvSpPr>
        <p:spPr/>
        <p:txBody>
          <a:bodyPr/>
          <a:lstStyle/>
          <a:p>
            <a:pPr algn="l"/>
            <a:r>
              <a:rPr lang="de-CH" baseline="0"/>
              <a:t>Musteramt II</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ild randabfallend">
    <p:spTree>
      <p:nvGrpSpPr>
        <p:cNvPr id="1" name=""/>
        <p:cNvGrpSpPr/>
        <p:nvPr/>
      </p:nvGrpSpPr>
      <p:grpSpPr>
        <a:xfrm>
          <a:off x="0" y="0"/>
          <a:ext cx="0" cy="0"/>
          <a:chOff x="0" y="0"/>
          <a:chExt cx="0" cy="0"/>
        </a:xfrm>
      </p:grpSpPr>
      <p:sp>
        <p:nvSpPr>
          <p:cNvPr id="7" name="Bildplatzhalter 6"/>
          <p:cNvSpPr>
            <a:spLocks noGrp="1"/>
          </p:cNvSpPr>
          <p:nvPr>
            <p:ph type="pic" sz="quarter" idx="13"/>
          </p:nvPr>
        </p:nvSpPr>
        <p:spPr>
          <a:xfrm>
            <a:off x="-73633" y="-54162"/>
            <a:ext cx="13175841" cy="9901101"/>
          </a:xfrm>
        </p:spPr>
        <p:txBody>
          <a:bodyPr/>
          <a:lstStyle/>
          <a:p>
            <a:r>
              <a:rPr lang="de-DE"/>
              <a:t>Bild durch Klicken auf Symbol hinzufügen</a:t>
            </a:r>
            <a:endParaRPr lang="en-US"/>
          </a:p>
        </p:txBody>
      </p:sp>
      <p:sp>
        <p:nvSpPr>
          <p:cNvPr id="3" name="Titel 2"/>
          <p:cNvSpPr>
            <a:spLocks noGrp="1"/>
          </p:cNvSpPr>
          <p:nvPr>
            <p:ph type="title"/>
          </p:nvPr>
        </p:nvSpPr>
        <p:spPr>
          <a:xfrm>
            <a:off x="719138" y="241236"/>
            <a:ext cx="11952286" cy="1368152"/>
          </a:xfrm>
        </p:spPr>
        <p:txBody>
          <a:bodyPr/>
          <a:lstStyle/>
          <a:p>
            <a:r>
              <a:rPr lang="de-DE" noProof="0"/>
              <a:t>Titelmasterformat durch Klicken bearbeiten</a:t>
            </a:r>
            <a:endParaRPr lang="de-CH"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sübersicht">
    <p:spTree>
      <p:nvGrpSpPr>
        <p:cNvPr id="1" name=""/>
        <p:cNvGrpSpPr/>
        <p:nvPr/>
      </p:nvGrpSpPr>
      <p:grpSpPr>
        <a:xfrm>
          <a:off x="0" y="0"/>
          <a:ext cx="0" cy="0"/>
          <a:chOff x="0" y="0"/>
          <a:chExt cx="0" cy="0"/>
        </a:xfrm>
      </p:grpSpPr>
      <p:sp>
        <p:nvSpPr>
          <p:cNvPr id="9" name="Textplatzhalter 8"/>
          <p:cNvSpPr>
            <a:spLocks noGrp="1"/>
          </p:cNvSpPr>
          <p:nvPr>
            <p:ph type="body" sz="quarter" idx="13"/>
          </p:nvPr>
        </p:nvSpPr>
        <p:spPr>
          <a:xfrm>
            <a:off x="719138" y="2178051"/>
            <a:ext cx="11952286" cy="6696075"/>
          </a:xfrm>
        </p:spPr>
        <p:txBody>
          <a:bodyPr/>
          <a:lstStyle>
            <a:lvl1pPr marL="742950" marR="0" indent="-742950" algn="l" defTabSz="914400" rtl="0" eaLnBrk="1" fontAlgn="auto" latinLnBrk="0" hangingPunct="1">
              <a:lnSpc>
                <a:spcPct val="100000"/>
              </a:lnSpc>
              <a:spcBef>
                <a:spcPts val="0"/>
              </a:spcBef>
              <a:spcAft>
                <a:spcPts val="600"/>
              </a:spcAft>
              <a:buClrTx/>
              <a:buSzTx/>
              <a:buFont typeface="Arial" pitchFamily="34" charset="0"/>
              <a:buAutoNum type="arabicPeriod"/>
              <a:tabLst/>
              <a:defRPr/>
            </a:lvl1pPr>
            <a:lvl2pPr marL="792000" marR="0" indent="360000" algn="l" defTabSz="914400" rtl="0" eaLnBrk="1" fontAlgn="auto" latinLnBrk="0" hangingPunct="1">
              <a:lnSpc>
                <a:spcPct val="100000"/>
              </a:lnSpc>
              <a:spcBef>
                <a:spcPts val="0"/>
              </a:spcBef>
              <a:spcAft>
                <a:spcPts val="300"/>
              </a:spcAft>
              <a:buClrTx/>
              <a:buSzTx/>
              <a:buFont typeface="+mj-lt"/>
              <a:buAutoNum type="alphaLcPeriod"/>
              <a:tabLst/>
              <a:defRPr sz="4000">
                <a:latin typeface="Arial" pitchFamily="34" charset="0"/>
                <a:cs typeface="Arial" pitchFamily="34" charset="0"/>
              </a:defRPr>
            </a:lvl2pPr>
            <a:lvl3pPr marL="792000" marR="0" indent="360000" algn="l" defTabSz="914400" rtl="0" eaLnBrk="1" fontAlgn="auto" latinLnBrk="0" hangingPunct="1">
              <a:lnSpc>
                <a:spcPct val="100000"/>
              </a:lnSpc>
              <a:spcBef>
                <a:spcPts val="0"/>
              </a:spcBef>
              <a:spcAft>
                <a:spcPts val="300"/>
              </a:spcAft>
              <a:buClrTx/>
              <a:buSzTx/>
              <a:buFont typeface="Symbol" pitchFamily="18" charset="2"/>
              <a:buChar char="-"/>
              <a:tabLst/>
              <a:defRPr sz="3200"/>
            </a:lvl3pPr>
            <a:lvl4pPr marL="1080000" marR="0" indent="360000" algn="l" defTabSz="914400" rtl="0" eaLnBrk="1" fontAlgn="auto" latinLnBrk="0" hangingPunct="1">
              <a:lnSpc>
                <a:spcPct val="100000"/>
              </a:lnSpc>
              <a:spcBef>
                <a:spcPts val="0"/>
              </a:spcBef>
              <a:spcAft>
                <a:spcPts val="0"/>
              </a:spcAft>
              <a:buClrTx/>
              <a:buSzTx/>
              <a:buFont typeface="Symbol" pitchFamily="18" charset="2"/>
              <a:buChar char="-"/>
              <a:tabLst/>
              <a:defRPr sz="2800"/>
            </a:lvl4pPr>
            <a:lvl5pPr marL="1440000" marR="0" indent="360000" algn="l" defTabSz="914400" rtl="0" eaLnBrk="1" fontAlgn="auto" latinLnBrk="0" hangingPunct="1">
              <a:lnSpc>
                <a:spcPct val="100000"/>
              </a:lnSpc>
              <a:spcBef>
                <a:spcPts val="0"/>
              </a:spcBef>
              <a:spcAft>
                <a:spcPts val="0"/>
              </a:spcAft>
              <a:buClrTx/>
              <a:buSzTx/>
              <a:buFont typeface="Symbol" pitchFamily="18" charset="2"/>
              <a:buChar char="-"/>
              <a:tabLst/>
              <a:defRPr sz="2400"/>
            </a:lvl5pPr>
          </a:lstStyle>
          <a:p>
            <a:pPr lvl="0"/>
            <a:r>
              <a:rPr lang="de-DE" noProof="0" dirty="0"/>
              <a:t>Textmasterformate durch Klicken bearbeiten</a:t>
            </a:r>
          </a:p>
          <a:p>
            <a:pPr lvl="1"/>
            <a:r>
              <a:rPr lang="de-DE" noProof="0" dirty="0"/>
              <a:t>Zweite Ebene</a:t>
            </a:r>
          </a:p>
          <a:p>
            <a:pPr lvl="2"/>
            <a:r>
              <a:rPr lang="de-DE" noProof="0" dirty="0"/>
              <a:t>Dritte Ebene</a:t>
            </a:r>
          </a:p>
          <a:p>
            <a:pPr lvl="3"/>
            <a:r>
              <a:rPr lang="de-DE" noProof="0" dirty="0"/>
              <a:t>Vierte Ebene</a:t>
            </a:r>
          </a:p>
          <a:p>
            <a:pPr lvl="4"/>
            <a:r>
              <a:rPr lang="de-DE" noProof="0" dirty="0"/>
              <a:t>Fünfte Ebene</a:t>
            </a:r>
            <a:endParaRPr lang="de-CH" noProof="0" dirty="0"/>
          </a:p>
        </p:txBody>
      </p:sp>
      <p:sp>
        <p:nvSpPr>
          <p:cNvPr id="8" name="Textfeld 7"/>
          <p:cNvSpPr txBox="1"/>
          <p:nvPr userDrawn="1"/>
        </p:nvSpPr>
        <p:spPr>
          <a:xfrm>
            <a:off x="673020" y="241237"/>
            <a:ext cx="9901566" cy="1548121"/>
          </a:xfrm>
          <a:prstGeom prst="rect">
            <a:avLst/>
          </a:prstGeom>
          <a:noFill/>
        </p:spPr>
        <p:txBody>
          <a:bodyPr wrap="square" lIns="0" tIns="0" rIns="0" bIns="0" rtlCol="0">
            <a:noAutofit/>
          </a:bodyPr>
          <a:lstStyle/>
          <a:p>
            <a:r>
              <a:rPr lang="de-CH" sz="4000" b="1" baseline="0" dirty="0">
                <a:latin typeface="Arial" pitchFamily="34" charset="0"/>
                <a:cs typeface="Arial" pitchFamily="34" charset="0"/>
              </a:rPr>
              <a:t>Inhalt</a:t>
            </a:r>
            <a:endParaRPr lang="en-US" sz="4000" b="1" baseline="0" dirty="0">
              <a:latin typeface="Arial" pitchFamily="34" charset="0"/>
              <a:cs typeface="Arial" pitchFamily="34" charset="0"/>
            </a:endParaRPr>
          </a:p>
        </p:txBody>
      </p:sp>
      <p:sp>
        <p:nvSpPr>
          <p:cNvPr id="10" name="Datumsplatzhalter 9"/>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1" name="Foliennummernplatzhalter 10"/>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Kapiteltrenner">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lvl1pPr marL="742950" indent="-742950">
              <a:buFont typeface="+mj-lt"/>
              <a:buAutoNum type="arabicPeriod"/>
              <a:defRPr/>
            </a:lvl1pPr>
          </a:lstStyle>
          <a:p>
            <a:r>
              <a:rPr lang="de-DE"/>
              <a:t>Titelmasterformat durch Klicken bearbeiten</a:t>
            </a:r>
            <a:endParaRPr lang="en-US" dirty="0"/>
          </a:p>
        </p:txBody>
      </p:sp>
      <p:sp>
        <p:nvSpPr>
          <p:cNvPr id="7" name="Datumsplatzhalter 6"/>
          <p:cNvSpPr>
            <a:spLocks noGrp="1"/>
          </p:cNvSpPr>
          <p:nvPr>
            <p:ph type="dt" sz="half" idx="10"/>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0" name="Foliennummernplatzhalter 9"/>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2"/>
          </p:nvPr>
        </p:nvSpPr>
        <p:spPr/>
        <p:txBody>
          <a:bodyPr/>
          <a:lstStyle/>
          <a:p>
            <a:pPr algn="l"/>
            <a:r>
              <a:rPr lang="de-CH" baseline="0"/>
              <a:t>Musteramt II</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Titelmasterformat durch Klicken bearbeiten</a:t>
            </a:r>
            <a:endParaRPr lang="de-CH" noProof="0" dirty="0"/>
          </a:p>
        </p:txBody>
      </p:sp>
      <p:sp>
        <p:nvSpPr>
          <p:cNvPr id="8" name="Textplatzhalter 8"/>
          <p:cNvSpPr>
            <a:spLocks noGrp="1"/>
          </p:cNvSpPr>
          <p:nvPr>
            <p:ph type="body" sz="quarter" idx="13"/>
          </p:nvPr>
        </p:nvSpPr>
        <p:spPr>
          <a:xfrm>
            <a:off x="719138" y="2178051"/>
            <a:ext cx="11952286" cy="6696075"/>
          </a:xfrm>
        </p:spPr>
        <p:txBody>
          <a:bodyPr/>
          <a:lstStyle>
            <a:lvl1pPr>
              <a:buFont typeface="Arial" pitchFamily="34" charset="0"/>
              <a:buNone/>
              <a:defRPr/>
            </a:lvl1pPr>
            <a:lvl2pPr marL="530225" indent="-530225">
              <a:buClr>
                <a:schemeClr val="accent1"/>
              </a:buClr>
              <a:buFont typeface="Arial" pitchFamily="34" charset="0"/>
              <a:buChar char="•"/>
              <a:defRPr sz="4000">
                <a:latin typeface="Arial" pitchFamily="34" charset="0"/>
                <a:cs typeface="Arial" pitchFamily="34" charset="0"/>
              </a:defRPr>
            </a:lvl2pPr>
            <a:lvl3pPr marL="540000" indent="360000">
              <a:buClr>
                <a:schemeClr val="accent2"/>
              </a:buClr>
              <a:buFont typeface="Arial" pitchFamily="34" charset="0"/>
              <a:buChar char="•"/>
              <a:defRPr sz="3200"/>
            </a:lvl3pPr>
            <a:lvl4pPr marL="898525" indent="358775" defTabSz="898525">
              <a:spcBef>
                <a:spcPts val="0"/>
              </a:spcBef>
              <a:spcAft>
                <a:spcPts val="300"/>
              </a:spcAft>
              <a:buClr>
                <a:srgbClr val="2B350A"/>
              </a:buClr>
              <a:buFont typeface="Arial" pitchFamily="34" charset="0"/>
              <a:buChar char="•"/>
              <a:defRPr sz="2800" baseline="0"/>
            </a:lvl4pPr>
            <a:lvl5pPr marL="1440000" indent="360000">
              <a:spcBef>
                <a:spcPts val="0"/>
              </a:spcBef>
              <a:spcAft>
                <a:spcPts val="300"/>
              </a:spcAft>
              <a:buClr>
                <a:schemeClr val="accent1"/>
              </a:buClr>
              <a:buFont typeface="Arial" pitchFamily="34" charset="0"/>
              <a:buChar char="•"/>
              <a:defRPr sz="2400"/>
            </a:lvl5pPr>
            <a:lvl6pPr marL="1800000" indent="360000">
              <a:spcBef>
                <a:spcPts val="0"/>
              </a:spcBef>
              <a:spcAft>
                <a:spcPts val="300"/>
              </a:spcAft>
              <a:buClr>
                <a:schemeClr val="accent2"/>
              </a:buClr>
              <a:buFont typeface="Arial" pitchFamily="34" charset="0"/>
              <a:buChar char="•"/>
              <a:defRPr sz="2400"/>
            </a:lvl6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12" name="Datumsplatzhalter 11"/>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3" name="Foliennummernplatzhalter 12"/>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4" name="Fußzeilenplatzhalter 13"/>
          <p:cNvSpPr>
            <a:spLocks noGrp="1"/>
          </p:cNvSpPr>
          <p:nvPr>
            <p:ph type="ftr" sz="quarter" idx="16"/>
          </p:nvPr>
        </p:nvSpPr>
        <p:spPr/>
        <p:txBody>
          <a:bodyPr/>
          <a:lstStyle/>
          <a:p>
            <a:pPr algn="l"/>
            <a:r>
              <a:rPr lang="de-CH" baseline="0"/>
              <a:t>Musteramt II</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zweispaltig">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772900" cy="1368152"/>
          </a:xfrm>
        </p:spPr>
        <p:txBody>
          <a:bodyPr/>
          <a:lstStyle/>
          <a:p>
            <a:r>
              <a:rPr lang="de-DE"/>
              <a:t>Titelmasterformat durch Klicken bearbeiten</a:t>
            </a:r>
            <a:endParaRPr lang="en-US" dirty="0"/>
          </a:p>
        </p:txBody>
      </p:sp>
      <p:sp>
        <p:nvSpPr>
          <p:cNvPr id="7" name="Textplatzhalter 6"/>
          <p:cNvSpPr>
            <a:spLocks noGrp="1"/>
          </p:cNvSpPr>
          <p:nvPr>
            <p:ph type="body" sz="quarter" idx="13"/>
          </p:nvPr>
        </p:nvSpPr>
        <p:spPr>
          <a:xfrm>
            <a:off x="719140" y="2178051"/>
            <a:ext cx="5867399" cy="6696075"/>
          </a:xfrm>
        </p:spPr>
        <p:txBody>
          <a:bodyPr/>
          <a:lstStyle>
            <a:lvl1pPr>
              <a:spcAft>
                <a:spcPts val="300"/>
              </a:spcAft>
              <a:defRPr sz="3200"/>
            </a:lvl1pPr>
            <a:lvl2pPr marL="365125" indent="-365125">
              <a:buFont typeface="Arial" pitchFamily="34" charset="0"/>
              <a:buChar char="–"/>
              <a:tabLst/>
              <a:defRPr/>
            </a:lvl2pPr>
            <a:lvl3pPr marL="720000" indent="-358775">
              <a:defRPr sz="2400"/>
            </a:lvl3pPr>
          </a:lstStyle>
          <a:p>
            <a:pPr lvl="0"/>
            <a:r>
              <a:rPr lang="de-DE"/>
              <a:t>Textmasterformate durch Klicken bearbeiten</a:t>
            </a:r>
          </a:p>
          <a:p>
            <a:pPr lvl="1"/>
            <a:r>
              <a:rPr lang="de-DE"/>
              <a:t>Zweite Ebene</a:t>
            </a:r>
          </a:p>
          <a:p>
            <a:pPr lvl="2"/>
            <a:r>
              <a:rPr lang="de-DE"/>
              <a:t>Dritte Ebene</a:t>
            </a:r>
          </a:p>
          <a:p>
            <a:pPr lvl="3"/>
            <a:r>
              <a:rPr lang="de-DE"/>
              <a:t>Vierte Ebene</a:t>
            </a:r>
          </a:p>
        </p:txBody>
      </p:sp>
      <p:sp>
        <p:nvSpPr>
          <p:cNvPr id="9" name="Textplatzhalter 6"/>
          <p:cNvSpPr>
            <a:spLocks noGrp="1"/>
          </p:cNvSpPr>
          <p:nvPr>
            <p:ph type="body" sz="quarter" idx="14"/>
          </p:nvPr>
        </p:nvSpPr>
        <p:spPr>
          <a:xfrm>
            <a:off x="6802438" y="2178051"/>
            <a:ext cx="5868987" cy="6696075"/>
          </a:xfrm>
        </p:spPr>
        <p:txBody>
          <a:bodyPr/>
          <a:lstStyle>
            <a:lvl1pPr>
              <a:spcAft>
                <a:spcPts val="300"/>
              </a:spcAft>
              <a:defRPr sz="3200"/>
            </a:lvl1pPr>
            <a:lvl2pPr marL="365125" indent="-365125">
              <a:buFont typeface="Arial" pitchFamily="34" charset="0"/>
              <a:buChar char="–"/>
              <a:tabLst/>
              <a:defRPr/>
            </a:lvl2pPr>
            <a:lvl3pPr marL="720000" indent="-358775">
              <a:defRPr sz="2400"/>
            </a:lvl3pPr>
          </a:lstStyle>
          <a:p>
            <a:pPr lvl="0"/>
            <a:r>
              <a:rPr lang="de-DE"/>
              <a:t>Textmasterformate durch Klicken bearbeiten</a:t>
            </a:r>
          </a:p>
          <a:p>
            <a:pPr lvl="1"/>
            <a:r>
              <a:rPr lang="de-DE"/>
              <a:t>Zweite Ebene</a:t>
            </a:r>
          </a:p>
          <a:p>
            <a:pPr lvl="2"/>
            <a:r>
              <a:rPr lang="de-DE"/>
              <a:t>Dritte Ebene</a:t>
            </a:r>
          </a:p>
          <a:p>
            <a:pPr lvl="3"/>
            <a:r>
              <a:rPr lang="de-DE"/>
              <a:t>Vierte Ebene</a:t>
            </a:r>
          </a:p>
        </p:txBody>
      </p:sp>
      <p:sp>
        <p:nvSpPr>
          <p:cNvPr id="10" name="Datumsplatzhalter 9"/>
          <p:cNvSpPr>
            <a:spLocks noGrp="1"/>
          </p:cNvSpPr>
          <p:nvPr>
            <p:ph type="dt" sz="half" idx="15"/>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1" name="Foliennummernplatzhalter 10"/>
          <p:cNvSpPr>
            <a:spLocks noGrp="1"/>
          </p:cNvSpPr>
          <p:nvPr>
            <p:ph type="sldNum" sz="quarter" idx="16"/>
          </p:nvPr>
        </p:nvSpPr>
        <p:spPr/>
        <p:txBody>
          <a:bodyPr/>
          <a:lstStyle/>
          <a:p>
            <a:r>
              <a:rPr lang="de-CH" noProof="0"/>
              <a:t>Seite </a:t>
            </a:r>
            <a:fld id="{9F4ABB4D-1A5F-4891-A32C-FEF94645D90B}" type="slidenum">
              <a:rPr lang="de-CH" noProof="0" smtClean="0"/>
              <a:pPr/>
              <a:t>‹Nr.›</a:t>
            </a:fld>
            <a:endParaRPr lang="de-CH" noProof="0" dirty="0"/>
          </a:p>
        </p:txBody>
      </p:sp>
      <p:sp>
        <p:nvSpPr>
          <p:cNvPr id="12" name="Fußzeilenplatzhalter 11"/>
          <p:cNvSpPr>
            <a:spLocks noGrp="1"/>
          </p:cNvSpPr>
          <p:nvPr>
            <p:ph type="ftr" sz="quarter" idx="17"/>
          </p:nvPr>
        </p:nvSpPr>
        <p:spPr/>
        <p:txBody>
          <a:bodyPr/>
          <a:lstStyle/>
          <a:p>
            <a:pPr algn="l"/>
            <a:r>
              <a:rPr lang="de-CH" baseline="0"/>
              <a:t>Musteramt II</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uflistung Bullets">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8" name="Textplatzhalter 6"/>
          <p:cNvSpPr>
            <a:spLocks noGrp="1"/>
          </p:cNvSpPr>
          <p:nvPr>
            <p:ph type="body" sz="quarter" idx="13"/>
          </p:nvPr>
        </p:nvSpPr>
        <p:spPr>
          <a:xfrm>
            <a:off x="719140" y="2178051"/>
            <a:ext cx="11952286" cy="6696075"/>
          </a:xfrm>
        </p:spPr>
        <p:txBody>
          <a:bodyPr/>
          <a:lstStyle>
            <a:lvl1pPr marL="360000" indent="-360000">
              <a:buClr>
                <a:schemeClr val="accent1"/>
              </a:buClr>
              <a:buFont typeface="Arial" pitchFamily="34" charset="0"/>
              <a:buChar char="•"/>
              <a:defRPr sz="4000" b="0"/>
            </a:lvl1pPr>
            <a:lvl2pPr marL="360000" indent="360000">
              <a:buClr>
                <a:schemeClr val="accent2"/>
              </a:buClr>
              <a:buFont typeface="Arial" pitchFamily="34" charset="0"/>
              <a:buChar char="•"/>
              <a:defRPr lang="de-DE" sz="3200" b="0" kern="1200" baseline="0" dirty="0" smtClean="0">
                <a:solidFill>
                  <a:schemeClr val="tx1"/>
                </a:solidFill>
                <a:latin typeface="+mn-lt"/>
                <a:ea typeface="+mn-ea"/>
                <a:cs typeface="Arial" pitchFamily="34" charset="0"/>
              </a:defRPr>
            </a:lvl2pPr>
            <a:lvl3pPr marL="1080000" indent="-358775">
              <a:buClr>
                <a:schemeClr val="accent3"/>
              </a:buClr>
              <a:buFont typeface="Arial" pitchFamily="34" charset="0"/>
              <a:buChar char="•"/>
              <a:defRPr/>
            </a:lvl3pPr>
            <a:lvl4pPr marL="1080000" indent="360000">
              <a:spcBef>
                <a:spcPts val="0"/>
              </a:spcBef>
              <a:buClr>
                <a:schemeClr val="accent1"/>
              </a:buClr>
              <a:buFont typeface="Arial" pitchFamily="34" charset="0"/>
              <a:buChar char="•"/>
              <a:defRPr/>
            </a:lvl4pPr>
            <a:lvl5pPr marL="1440000" indent="360000">
              <a:spcBef>
                <a:spcPts val="0"/>
              </a:spcBef>
              <a:buClr>
                <a:schemeClr val="accent2"/>
              </a:buClr>
              <a:buFont typeface="Arial" pitchFamily="34" charset="0"/>
              <a:buChar char="•"/>
              <a:defRPr sz="2400"/>
            </a:lvl5p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CH" noProof="0" dirty="0"/>
          </a:p>
        </p:txBody>
      </p:sp>
      <p:sp>
        <p:nvSpPr>
          <p:cNvPr id="7" name="Datumsplatzhalter 6"/>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9" name="Foliennummernplatzhalter 8"/>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0" name="Fußzeilenplatzhalter 9"/>
          <p:cNvSpPr>
            <a:spLocks noGrp="1"/>
          </p:cNvSpPr>
          <p:nvPr>
            <p:ph type="ftr" sz="quarter" idx="16"/>
          </p:nvPr>
        </p:nvSpPr>
        <p:spPr/>
        <p:txBody>
          <a:bodyPr/>
          <a:lstStyle/>
          <a:p>
            <a:pPr algn="l"/>
            <a:r>
              <a:rPr lang="de-CH" baseline="0"/>
              <a:t>Musteramt II</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3" name="Inhaltsplatzhalter 2"/>
          <p:cNvSpPr>
            <a:spLocks noGrp="1"/>
          </p:cNvSpPr>
          <p:nvPr>
            <p:ph sz="half" idx="1"/>
          </p:nvPr>
        </p:nvSpPr>
        <p:spPr>
          <a:xfrm>
            <a:off x="719140" y="2178050"/>
            <a:ext cx="5867399" cy="6537325"/>
          </a:xfrm>
        </p:spPr>
        <p:txBody>
          <a:bodyPr/>
          <a:lstStyle>
            <a:lvl1pPr marL="0" indent="0">
              <a:defRPr sz="32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noProof="0"/>
              <a:t>Textmasterformate durch Klicken bearbeiten</a:t>
            </a:r>
          </a:p>
          <a:p>
            <a:pPr lvl="1"/>
            <a:r>
              <a:rPr lang="de-DE" noProof="0"/>
              <a:t>Zweite Ebene</a:t>
            </a:r>
          </a:p>
        </p:txBody>
      </p:sp>
      <p:sp>
        <p:nvSpPr>
          <p:cNvPr id="4" name="Inhaltsplatzhalter 3"/>
          <p:cNvSpPr>
            <a:spLocks noGrp="1"/>
          </p:cNvSpPr>
          <p:nvPr>
            <p:ph sz="half" idx="2"/>
          </p:nvPr>
        </p:nvSpPr>
        <p:spPr>
          <a:xfrm>
            <a:off x="6802438" y="2178050"/>
            <a:ext cx="5868987" cy="6537325"/>
          </a:xfrm>
        </p:spPr>
        <p:txBody>
          <a:bodyPr/>
          <a:lstStyle>
            <a:lvl1pPr marL="0" indent="0">
              <a:defRPr sz="3200"/>
            </a:lvl1pPr>
            <a:lvl2pPr>
              <a:buFont typeface="Symbol" pitchFamily="18" charset="2"/>
              <a:buChar cha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noProof="0"/>
              <a:t>Textmasterformate durch Klicken bearbeiten</a:t>
            </a:r>
          </a:p>
          <a:p>
            <a:pPr lvl="1"/>
            <a:r>
              <a:rPr lang="de-DE" noProof="0"/>
              <a:t>Zweite Ebene</a:t>
            </a:r>
          </a:p>
        </p:txBody>
      </p:sp>
      <p:sp>
        <p:nvSpPr>
          <p:cNvPr id="8" name="Datumsplatzhalter 7"/>
          <p:cNvSpPr>
            <a:spLocks noGrp="1"/>
          </p:cNvSpPr>
          <p:nvPr>
            <p:ph type="dt" sz="half" idx="10"/>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2" name="Foliennummernplatzhalter 11"/>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3" name="Fußzeilenplatzhalter 12"/>
          <p:cNvSpPr>
            <a:spLocks noGrp="1"/>
          </p:cNvSpPr>
          <p:nvPr>
            <p:ph type="ftr" sz="quarter" idx="12"/>
          </p:nvPr>
        </p:nvSpPr>
        <p:spPr/>
        <p:txBody>
          <a:bodyPr/>
          <a:lstStyle/>
          <a:p>
            <a:pPr algn="l"/>
            <a:r>
              <a:rPr lang="de-CH" baseline="0"/>
              <a:t>Musteramt II</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lvl1pPr>
              <a:defRPr/>
            </a:lvl1pPr>
          </a:lstStyle>
          <a:p>
            <a:r>
              <a:rPr lang="de-DE" noProof="0"/>
              <a:t>Titelmasterformat durch Klicken bearbeiten</a:t>
            </a:r>
            <a:endParaRPr lang="de-CH" noProof="0" dirty="0"/>
          </a:p>
        </p:txBody>
      </p:sp>
      <p:sp>
        <p:nvSpPr>
          <p:cNvPr id="3" name="Textplatzhalter 2"/>
          <p:cNvSpPr>
            <a:spLocks noGrp="1"/>
          </p:cNvSpPr>
          <p:nvPr>
            <p:ph type="body" idx="1"/>
          </p:nvPr>
        </p:nvSpPr>
        <p:spPr>
          <a:xfrm>
            <a:off x="719140" y="2184399"/>
            <a:ext cx="5867399" cy="1037804"/>
          </a:xfrm>
        </p:spPr>
        <p:txBody>
          <a:bodyPr anchor="t" anchorCtr="0">
            <a:noAutofit/>
          </a:bodyPr>
          <a:lstStyle>
            <a:lvl1pPr marL="0" indent="0">
              <a:spcAft>
                <a:spcPts val="0"/>
              </a:spcAft>
              <a:buNone/>
              <a:defRPr sz="3200" b="0" baseline="0"/>
            </a:lvl1pPr>
            <a:lvl2pPr marL="360000" indent="-360000">
              <a:buFont typeface="Arial" pitchFamily="34" charset="0"/>
              <a:buChar char="–"/>
              <a:defRPr sz="3200" b="0"/>
            </a:lvl2pPr>
            <a:lvl3pPr marL="0" indent="0">
              <a:buNone/>
              <a:defRPr sz="2400" b="0"/>
            </a:lvl3pPr>
            <a:lvl4pPr marL="720000" indent="-358775">
              <a:buFont typeface="Arial" pitchFamily="34" charset="0"/>
              <a:buChar char="–"/>
              <a:defRPr sz="2400" b="0"/>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Textmasterformate durch Klicken bearbeiten</a:t>
            </a:r>
          </a:p>
        </p:txBody>
      </p:sp>
      <p:sp>
        <p:nvSpPr>
          <p:cNvPr id="4" name="Inhaltsplatzhalter 3"/>
          <p:cNvSpPr>
            <a:spLocks noGrp="1"/>
          </p:cNvSpPr>
          <p:nvPr>
            <p:ph sz="half" idx="2"/>
          </p:nvPr>
        </p:nvSpPr>
        <p:spPr>
          <a:xfrm>
            <a:off x="719137" y="3402223"/>
            <a:ext cx="5867401" cy="5471902"/>
          </a:xfrm>
        </p:spPr>
        <p:txBody>
          <a:bodyPr/>
          <a:lstStyle>
            <a:lvl1pPr>
              <a:defRPr sz="2400"/>
            </a:lvl1pPr>
            <a:lvl2pPr marL="360000" indent="-360000">
              <a:buFont typeface="Arial" pitchFamily="34" charset="0"/>
              <a:buChar cha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noProof="0"/>
              <a:t>Textmasterformate durch Klicken bearbeiten</a:t>
            </a:r>
          </a:p>
          <a:p>
            <a:pPr lvl="1"/>
            <a:r>
              <a:rPr lang="de-DE" noProof="0"/>
              <a:t>Zweite Ebene</a:t>
            </a:r>
          </a:p>
        </p:txBody>
      </p:sp>
      <p:sp>
        <p:nvSpPr>
          <p:cNvPr id="6" name="Inhaltsplatzhalter 5"/>
          <p:cNvSpPr>
            <a:spLocks noGrp="1"/>
          </p:cNvSpPr>
          <p:nvPr>
            <p:ph sz="quarter" idx="4"/>
          </p:nvPr>
        </p:nvSpPr>
        <p:spPr>
          <a:xfrm>
            <a:off x="6802438" y="3381354"/>
            <a:ext cx="5868987" cy="5476950"/>
          </a:xfrm>
        </p:spPr>
        <p:txBody>
          <a:bodyPr/>
          <a:lstStyle>
            <a:lvl1pPr>
              <a:defRPr sz="2400"/>
            </a:lvl1pPr>
            <a:lvl2pPr marL="360000" indent="-360000">
              <a:buFont typeface="Arial" pitchFamily="34" charset="0"/>
              <a:buChar char="–"/>
              <a:defRPr sz="24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noProof="0"/>
              <a:t>Textmasterformate durch Klicken bearbeiten</a:t>
            </a:r>
          </a:p>
          <a:p>
            <a:pPr lvl="1"/>
            <a:r>
              <a:rPr lang="de-DE" noProof="0"/>
              <a:t>Zweite Ebene</a:t>
            </a:r>
          </a:p>
        </p:txBody>
      </p:sp>
      <p:sp>
        <p:nvSpPr>
          <p:cNvPr id="12" name="Textplatzhalter 2"/>
          <p:cNvSpPr>
            <a:spLocks noGrp="1"/>
          </p:cNvSpPr>
          <p:nvPr>
            <p:ph type="body" idx="13"/>
          </p:nvPr>
        </p:nvSpPr>
        <p:spPr>
          <a:xfrm>
            <a:off x="6767512" y="2178050"/>
            <a:ext cx="5903913" cy="1037804"/>
          </a:xfrm>
        </p:spPr>
        <p:txBody>
          <a:bodyPr anchor="t" anchorCtr="0">
            <a:noAutofit/>
          </a:bodyPr>
          <a:lstStyle>
            <a:lvl1pPr marL="0" indent="0">
              <a:spcAft>
                <a:spcPts val="0"/>
              </a:spcAft>
              <a:buNone/>
              <a:defRPr sz="3200" b="0" baseline="0"/>
            </a:lvl1pPr>
            <a:lvl2pPr marL="360000" indent="-360000">
              <a:buFont typeface="Arial" pitchFamily="34" charset="0"/>
              <a:buChar char="–"/>
              <a:defRPr sz="3200" b="0"/>
            </a:lvl2pPr>
            <a:lvl3pPr marL="0" indent="0">
              <a:buNone/>
              <a:defRPr sz="2400" b="0"/>
            </a:lvl3pPr>
            <a:lvl4pPr marL="720000" indent="-358775">
              <a:buFont typeface="Arial" pitchFamily="34" charset="0"/>
              <a:buChar char="–"/>
              <a:defRPr sz="2400" b="0"/>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noProof="0"/>
              <a:t>Textmasterformate durch Klicken bearbeiten</a:t>
            </a:r>
          </a:p>
        </p:txBody>
      </p:sp>
      <p:sp>
        <p:nvSpPr>
          <p:cNvPr id="14" name="Datumsplatzhalter 13"/>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5" name="Foliennummernplatzhalter 14"/>
          <p:cNvSpPr>
            <a:spLocks noGrp="1"/>
          </p:cNvSpPr>
          <p:nvPr>
            <p:ph type="sldNum" sz="quarter" idx="15"/>
          </p:nvPr>
        </p:nvSpPr>
        <p:spPr/>
        <p:txBody>
          <a:bodyPr/>
          <a:lstStyle/>
          <a:p>
            <a:r>
              <a:rPr lang="de-CH" noProof="0"/>
              <a:t>Seite </a:t>
            </a:r>
            <a:fld id="{9F4ABB4D-1A5F-4891-A32C-FEF94645D90B}" type="slidenum">
              <a:rPr lang="de-CH" noProof="0" smtClean="0"/>
              <a:pPr/>
              <a:t>‹Nr.›</a:t>
            </a:fld>
            <a:endParaRPr lang="de-CH" noProof="0" dirty="0"/>
          </a:p>
        </p:txBody>
      </p:sp>
      <p:sp>
        <p:nvSpPr>
          <p:cNvPr id="16" name="Fußzeilenplatzhalter 15"/>
          <p:cNvSpPr>
            <a:spLocks noGrp="1"/>
          </p:cNvSpPr>
          <p:nvPr>
            <p:ph type="ftr" sz="quarter" idx="16"/>
          </p:nvPr>
        </p:nvSpPr>
        <p:spPr/>
        <p:txBody>
          <a:bodyPr/>
          <a:lstStyle/>
          <a:p>
            <a:pPr algn="l"/>
            <a:r>
              <a:rPr lang="de-CH" baseline="0"/>
              <a:t>Musteramt II</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719138" y="241236"/>
            <a:ext cx="11952286" cy="1368152"/>
          </a:xfrm>
        </p:spPr>
        <p:txBody>
          <a:bodyPr/>
          <a:lstStyle/>
          <a:p>
            <a:r>
              <a:rPr lang="de-DE" noProof="0"/>
              <a:t>Titelmasterformat durch Klicken bearbeiten</a:t>
            </a:r>
            <a:endParaRPr lang="de-CH" noProof="0" dirty="0"/>
          </a:p>
        </p:txBody>
      </p:sp>
      <p:sp>
        <p:nvSpPr>
          <p:cNvPr id="7" name="Datumsplatzhalter 6"/>
          <p:cNvSpPr>
            <a:spLocks noGrp="1"/>
          </p:cNvSpPr>
          <p:nvPr>
            <p:ph type="dt" sz="half" idx="10"/>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10" name="Foliennummernplatzhalter 9"/>
          <p:cNvSpPr>
            <a:spLocks noGrp="1"/>
          </p:cNvSpPr>
          <p:nvPr>
            <p:ph type="sldNum" sz="quarter" idx="11"/>
          </p:nvPr>
        </p:nvSpPr>
        <p:spPr/>
        <p:txBody>
          <a:bodyPr/>
          <a:lstStyle/>
          <a:p>
            <a:r>
              <a:rPr lang="de-CH" noProof="0"/>
              <a:t>Seite </a:t>
            </a:r>
            <a:fld id="{9F4ABB4D-1A5F-4891-A32C-FEF94645D90B}" type="slidenum">
              <a:rPr lang="de-CH" noProof="0" smtClean="0"/>
              <a:pPr/>
              <a:t>‹Nr.›</a:t>
            </a:fld>
            <a:endParaRPr lang="de-CH" noProof="0" dirty="0"/>
          </a:p>
        </p:txBody>
      </p:sp>
      <p:sp>
        <p:nvSpPr>
          <p:cNvPr id="11" name="Fußzeilenplatzhalter 10"/>
          <p:cNvSpPr>
            <a:spLocks noGrp="1"/>
          </p:cNvSpPr>
          <p:nvPr>
            <p:ph type="ftr" sz="quarter" idx="12"/>
          </p:nvPr>
        </p:nvSpPr>
        <p:spPr/>
        <p:txBody>
          <a:bodyPr/>
          <a:lstStyle/>
          <a:p>
            <a:pPr algn="l"/>
            <a:r>
              <a:rPr lang="de-CH" baseline="0"/>
              <a:t>Musteramt II</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719138" y="241236"/>
            <a:ext cx="11952286" cy="1368152"/>
          </a:xfrm>
          <a:prstGeom prst="rect">
            <a:avLst/>
          </a:prstGeom>
        </p:spPr>
        <p:txBody>
          <a:bodyPr vert="horz" lIns="0" tIns="0" rIns="0" bIns="0" rtlCol="0" anchor="t" anchorCtr="0">
            <a:normAutofit/>
          </a:bodyPr>
          <a:lstStyle/>
          <a:p>
            <a:r>
              <a:rPr lang="de-CH" noProof="0" dirty="0"/>
              <a:t>Titelmasterformat durch Klicken bearbeiten</a:t>
            </a:r>
          </a:p>
        </p:txBody>
      </p:sp>
      <p:sp>
        <p:nvSpPr>
          <p:cNvPr id="3" name="Textplatzhalter 2"/>
          <p:cNvSpPr>
            <a:spLocks noGrp="1"/>
          </p:cNvSpPr>
          <p:nvPr>
            <p:ph type="body" idx="1"/>
          </p:nvPr>
        </p:nvSpPr>
        <p:spPr>
          <a:xfrm>
            <a:off x="719138" y="2178051"/>
            <a:ext cx="11952286" cy="6696075"/>
          </a:xfrm>
          <a:prstGeom prst="rect">
            <a:avLst/>
          </a:prstGeom>
        </p:spPr>
        <p:txBody>
          <a:bodyPr vert="horz" lIns="0" tIns="0" rIns="0" bIns="0" rtlCol="0">
            <a:normAutofit/>
          </a:bodyPr>
          <a:lstStyle/>
          <a:p>
            <a:pPr marL="0" marR="0" lvl="0" indent="0" algn="l" defTabSz="914400" rtl="0" eaLnBrk="1" fontAlgn="auto" latinLnBrk="0" hangingPunct="1">
              <a:lnSpc>
                <a:spcPct val="100000"/>
              </a:lnSpc>
              <a:spcBef>
                <a:spcPts val="0"/>
              </a:spcBef>
              <a:spcAft>
                <a:spcPts val="600"/>
              </a:spcAft>
              <a:buClrTx/>
              <a:buSzTx/>
              <a:buFont typeface="Arial" pitchFamily="34" charset="0"/>
              <a:buNone/>
              <a:tabLst/>
              <a:defRPr/>
            </a:pPr>
            <a:r>
              <a:rPr kumimoji="0" lang="de-CH" sz="40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Textmasterformate durch Klicken bearbeiten</a:t>
            </a:r>
          </a:p>
          <a:p>
            <a:pPr marL="0" marR="0" lvl="1" indent="360000" algn="l" defTabSz="914400" rtl="0" eaLnBrk="1" fontAlgn="auto" latinLnBrk="0" hangingPunct="1">
              <a:lnSpc>
                <a:spcPct val="100000"/>
              </a:lnSpc>
              <a:spcBef>
                <a:spcPts val="0"/>
              </a:spcBef>
              <a:spcAft>
                <a:spcPts val="300"/>
              </a:spcAft>
              <a:buClrTx/>
              <a:buSzTx/>
              <a:buFont typeface="Symbol" pitchFamily="18" charset="2"/>
              <a:buChar char="-"/>
              <a:tabLst/>
              <a:defRPr/>
            </a:pPr>
            <a:r>
              <a:rPr kumimoji="0" lang="de-CH" sz="4000" b="0" i="0" u="none" strike="noStrike" kern="1200" cap="none" spc="0" normalizeH="0" baseline="0" noProof="0" dirty="0">
                <a:ln>
                  <a:noFill/>
                </a:ln>
                <a:solidFill>
                  <a:srgbClr val="000000"/>
                </a:solidFill>
                <a:effectLst/>
                <a:uLnTx/>
                <a:uFillTx/>
                <a:latin typeface="+mn-lt"/>
                <a:ea typeface="+mn-ea"/>
                <a:cs typeface="Arial" pitchFamily="34" charset="0"/>
              </a:rPr>
              <a:t>Zweite Ebene</a:t>
            </a:r>
          </a:p>
          <a:p>
            <a:pPr marL="360000" marR="0" lvl="2" indent="360000" algn="l" defTabSz="914400" rtl="0" eaLnBrk="1" fontAlgn="auto" latinLnBrk="0" hangingPunct="1">
              <a:lnSpc>
                <a:spcPct val="100000"/>
              </a:lnSpc>
              <a:spcBef>
                <a:spcPts val="0"/>
              </a:spcBef>
              <a:spcAft>
                <a:spcPts val="300"/>
              </a:spcAft>
              <a:buClrTx/>
              <a:buSzTx/>
              <a:buFont typeface="Symbol" pitchFamily="18" charset="2"/>
              <a:buChar char="-"/>
              <a:tabLst/>
              <a:defRPr/>
            </a:pPr>
            <a:r>
              <a:rPr kumimoji="0" lang="de-CH" sz="32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Dritte Ebene</a:t>
            </a:r>
          </a:p>
          <a:p>
            <a:pPr marL="720000" marR="0" lvl="3" indent="360000" algn="l" defTabSz="914400" rtl="0" eaLnBrk="1" fontAlgn="auto" latinLnBrk="0" hangingPunct="1">
              <a:lnSpc>
                <a:spcPct val="100000"/>
              </a:lnSpc>
              <a:spcBef>
                <a:spcPts val="0"/>
              </a:spcBef>
              <a:spcAft>
                <a:spcPts val="0"/>
              </a:spcAft>
              <a:buClrTx/>
              <a:buSzTx/>
              <a:buFont typeface="Symbol" pitchFamily="18" charset="2"/>
              <a:buChar char="-"/>
              <a:tabLst/>
              <a:defRPr/>
            </a:pPr>
            <a:r>
              <a:rPr kumimoji="0" lang="de-CH" sz="28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Vierte Ebene</a:t>
            </a:r>
          </a:p>
          <a:p>
            <a:pPr marL="1080000" marR="0" lvl="4" indent="360000" algn="l" defTabSz="914400" rtl="0" eaLnBrk="1" fontAlgn="auto" latinLnBrk="0" hangingPunct="1">
              <a:lnSpc>
                <a:spcPct val="100000"/>
              </a:lnSpc>
              <a:spcBef>
                <a:spcPts val="0"/>
              </a:spcBef>
              <a:spcAft>
                <a:spcPts val="0"/>
              </a:spcAft>
              <a:buClrTx/>
              <a:buSzTx/>
              <a:buFont typeface="Symbol" pitchFamily="18" charset="2"/>
              <a:buChar char="-"/>
              <a:tabLst/>
              <a:defRPr/>
            </a:pPr>
            <a:r>
              <a:rPr kumimoji="0" lang="de-CH" sz="2400" b="0" i="0" u="none" strike="noStrike" kern="1200" cap="none" spc="0" normalizeH="0" baseline="0" noProof="0" dirty="0">
                <a:ln>
                  <a:noFill/>
                </a:ln>
                <a:solidFill>
                  <a:srgbClr val="000000"/>
                </a:solidFill>
                <a:effectLst/>
                <a:uLnTx/>
                <a:uFillTx/>
                <a:latin typeface="Arial" pitchFamily="34" charset="0"/>
                <a:ea typeface="+mn-ea"/>
                <a:cs typeface="Arial" pitchFamily="34" charset="0"/>
              </a:rPr>
              <a:t>Fünfte Ebene</a:t>
            </a:r>
          </a:p>
        </p:txBody>
      </p:sp>
      <p:sp>
        <p:nvSpPr>
          <p:cNvPr id="4" name="Datumsplatzhalter 3"/>
          <p:cNvSpPr>
            <a:spLocks noGrp="1"/>
          </p:cNvSpPr>
          <p:nvPr>
            <p:ph type="dt" sz="half" idx="2"/>
          </p:nvPr>
        </p:nvSpPr>
        <p:spPr>
          <a:xfrm>
            <a:off x="719139" y="9017000"/>
            <a:ext cx="2915642" cy="180000"/>
          </a:xfrm>
          <a:prstGeom prst="rect">
            <a:avLst/>
          </a:prstGeom>
        </p:spPr>
        <p:txBody>
          <a:bodyPr vert="horz" lIns="0" tIns="0" rIns="0" bIns="0" rtlCol="0" anchor="t" anchorCtr="0"/>
          <a:lstStyle>
            <a:lvl1pPr algn="l">
              <a:lnSpc>
                <a:spcPts val="1700"/>
              </a:lnSpc>
              <a:defRPr sz="1400" b="0">
                <a:solidFill>
                  <a:schemeClr val="tx1">
                    <a:tint val="75000"/>
                  </a:schemeClr>
                </a:solidFill>
                <a:latin typeface="Arial" pitchFamily="34" charset="0"/>
                <a:cs typeface="Arial" pitchFamily="34" charset="0"/>
              </a:defRPr>
            </a:lvl1pPr>
          </a:lstStyle>
          <a:p>
            <a:r>
              <a:rPr lang="de-CH" dirty="0">
                <a:solidFill>
                  <a:schemeClr val="tx1"/>
                </a:solidFill>
              </a:rPr>
              <a:t>6. September 2013</a:t>
            </a:r>
          </a:p>
        </p:txBody>
      </p:sp>
      <p:sp>
        <p:nvSpPr>
          <p:cNvPr id="5" name="Fußzeilenplatzhalter 4"/>
          <p:cNvSpPr>
            <a:spLocks noGrp="1"/>
          </p:cNvSpPr>
          <p:nvPr>
            <p:ph type="ftr" sz="quarter" idx="3"/>
          </p:nvPr>
        </p:nvSpPr>
        <p:spPr>
          <a:xfrm>
            <a:off x="6802439" y="9259946"/>
            <a:ext cx="5189613" cy="266641"/>
          </a:xfrm>
          <a:prstGeom prst="rect">
            <a:avLst/>
          </a:prstGeom>
        </p:spPr>
        <p:txBody>
          <a:bodyPr vert="horz" lIns="0" tIns="0" rIns="0" bIns="0" rtlCol="0" anchor="t" anchorCtr="0"/>
          <a:lstStyle>
            <a:lvl1pPr algn="l">
              <a:lnSpc>
                <a:spcPts val="1700"/>
              </a:lnSpc>
              <a:defRPr sz="1400" b="1" baseline="0">
                <a:solidFill>
                  <a:schemeClr val="tx1"/>
                </a:solidFill>
                <a:latin typeface="Arial" pitchFamily="34" charset="0"/>
                <a:cs typeface="Arial" pitchFamily="34" charset="0"/>
              </a:defRPr>
            </a:lvl1pPr>
          </a:lstStyle>
          <a:p>
            <a:r>
              <a:rPr lang="de-CH" dirty="0"/>
              <a:t>Gerichte</a:t>
            </a:r>
          </a:p>
        </p:txBody>
      </p:sp>
      <p:sp>
        <p:nvSpPr>
          <p:cNvPr id="7" name="Foliennummernplatzhalter 8"/>
          <p:cNvSpPr>
            <a:spLocks noGrp="1"/>
          </p:cNvSpPr>
          <p:nvPr>
            <p:ph type="sldNum" sz="quarter" idx="4"/>
          </p:nvPr>
        </p:nvSpPr>
        <p:spPr>
          <a:xfrm>
            <a:off x="719139" y="9234488"/>
            <a:ext cx="2915642" cy="180000"/>
          </a:xfrm>
          <a:prstGeom prst="rect">
            <a:avLst/>
          </a:prstGeom>
        </p:spPr>
        <p:txBody>
          <a:bodyPr lIns="0" tIns="0" rIns="0" bIns="0"/>
          <a:lstStyle>
            <a:lvl1pPr>
              <a:defRPr sz="1400" b="0" baseline="0">
                <a:latin typeface="Arial" pitchFamily="34" charset="0"/>
              </a:defRPr>
            </a:lvl1pPr>
          </a:lstStyle>
          <a:p>
            <a:r>
              <a:rPr lang="de-CH" noProof="0" dirty="0"/>
              <a:t>Seite </a:t>
            </a:r>
            <a:fld id="{9F4ABB4D-1A5F-4891-A32C-FEF94645D90B}" type="slidenum">
              <a:rPr lang="de-CH" noProof="0" smtClean="0"/>
              <a:pPr/>
              <a:t>‹Nr.›</a:t>
            </a:fld>
            <a:endParaRPr lang="de-CH" noProof="0" dirty="0"/>
          </a:p>
        </p:txBody>
      </p:sp>
      <p:pic>
        <p:nvPicPr>
          <p:cNvPr id="9" name="Grafik 8" descr="sg_sw.png"/>
          <p:cNvPicPr>
            <a:picLocks noChangeAspect="1"/>
          </p:cNvPicPr>
          <p:nvPr/>
        </p:nvPicPr>
        <p:blipFill>
          <a:blip r:embed="rId17" cstate="print"/>
          <a:stretch>
            <a:fillRect/>
          </a:stretch>
        </p:blipFill>
        <p:spPr>
          <a:xfrm>
            <a:off x="12225025" y="9055100"/>
            <a:ext cx="446400" cy="561094"/>
          </a:xfrm>
          <a:prstGeom prst="rect">
            <a:avLst/>
          </a:prstGeom>
        </p:spPr>
      </p:pic>
      <p:sp>
        <p:nvSpPr>
          <p:cNvPr id="8" name="Textfeld 7"/>
          <p:cNvSpPr txBox="1"/>
          <p:nvPr/>
        </p:nvSpPr>
        <p:spPr>
          <a:xfrm>
            <a:off x="6802438" y="9004356"/>
            <a:ext cx="5189612" cy="215444"/>
          </a:xfrm>
          <a:prstGeom prst="rect">
            <a:avLst/>
          </a:prstGeom>
          <a:noFill/>
        </p:spPr>
        <p:txBody>
          <a:bodyPr wrap="square" lIns="0" tIns="0" rIns="0" bIns="0" rtlCol="0">
            <a:spAutoFit/>
          </a:bodyPr>
          <a:lstStyle/>
          <a:p>
            <a:r>
              <a:rPr lang="de-CH" sz="1400" b="1" baseline="0" noProof="0" dirty="0">
                <a:latin typeface="Arial" pitchFamily="34" charset="0"/>
              </a:rPr>
              <a:t>Kanton St.Gallen</a:t>
            </a:r>
          </a:p>
        </p:txBody>
      </p:sp>
    </p:spTree>
  </p:cSld>
  <p:clrMap bg1="lt1" tx1="dk1" bg2="lt2" tx2="dk2" accent1="accent1" accent2="accent2" accent3="accent3" accent4="accent4" accent5="accent5" accent6="accent6" hlink="hlink" folHlink="folHlink"/>
  <p:sldLayoutIdLst>
    <p:sldLayoutId id="2147483664" r:id="rId1"/>
    <p:sldLayoutId id="2147483673" r:id="rId2"/>
    <p:sldLayoutId id="2147483683" r:id="rId3"/>
    <p:sldLayoutId id="2147483678" r:id="rId4"/>
    <p:sldLayoutId id="2147483681" r:id="rId5"/>
    <p:sldLayoutId id="2147483680" r:id="rId6"/>
    <p:sldLayoutId id="2147483667" r:id="rId7"/>
    <p:sldLayoutId id="2147483668" r:id="rId8"/>
    <p:sldLayoutId id="2147483669" r:id="rId9"/>
    <p:sldLayoutId id="2147483670" r:id="rId10"/>
    <p:sldLayoutId id="2147483675" r:id="rId11"/>
    <p:sldLayoutId id="2147483684" r:id="rId12"/>
    <p:sldLayoutId id="2147483682" r:id="rId13"/>
    <p:sldLayoutId id="2147483677" r:id="rId14"/>
    <p:sldLayoutId id="2147483674" r:id="rId15"/>
  </p:sldLayoutIdLst>
  <p:hf hdr="0"/>
  <p:txStyles>
    <p:titleStyle>
      <a:lvl1pPr algn="l" defTabSz="914400" rtl="0" eaLnBrk="1" latinLnBrk="0" hangingPunct="1">
        <a:spcBef>
          <a:spcPct val="0"/>
        </a:spcBef>
        <a:buNone/>
        <a:defRPr sz="4000" b="1" kern="1200" baseline="0">
          <a:solidFill>
            <a:schemeClr val="tx1"/>
          </a:solidFill>
          <a:latin typeface="Arial" pitchFamily="34" charset="0"/>
          <a:ea typeface="+mj-ea"/>
          <a:cs typeface="Arial" pitchFamily="34" charset="0"/>
        </a:defRPr>
      </a:lvl1pPr>
    </p:titleStyle>
    <p:bodyStyle>
      <a:lvl1pPr marL="0" marR="0" indent="0" algn="l" defTabSz="914400" rtl="0" eaLnBrk="1" fontAlgn="auto" latinLnBrk="0" hangingPunct="1">
        <a:lnSpc>
          <a:spcPct val="100000"/>
        </a:lnSpc>
        <a:spcBef>
          <a:spcPts val="0"/>
        </a:spcBef>
        <a:spcAft>
          <a:spcPts val="600"/>
        </a:spcAft>
        <a:buClrTx/>
        <a:buSzTx/>
        <a:buFont typeface="Arial" pitchFamily="34" charset="0"/>
        <a:buNone/>
        <a:tabLst/>
        <a:defRPr sz="4000" kern="1200" baseline="0">
          <a:solidFill>
            <a:schemeClr val="tx1"/>
          </a:solidFill>
          <a:latin typeface="Arial" pitchFamily="34" charset="0"/>
          <a:ea typeface="+mn-ea"/>
          <a:cs typeface="Arial" pitchFamily="34" charset="0"/>
        </a:defRPr>
      </a:lvl1pPr>
      <a:lvl2pPr marL="0" marR="0" indent="360000" algn="l" defTabSz="914400" rtl="0" eaLnBrk="1" fontAlgn="auto" latinLnBrk="0" hangingPunct="1">
        <a:lnSpc>
          <a:spcPct val="100000"/>
        </a:lnSpc>
        <a:spcBef>
          <a:spcPts val="0"/>
        </a:spcBef>
        <a:spcAft>
          <a:spcPts val="300"/>
        </a:spcAft>
        <a:buClrTx/>
        <a:buSzTx/>
        <a:buFont typeface="Symbol" pitchFamily="18" charset="2"/>
        <a:buChar char="-"/>
        <a:tabLst/>
        <a:defRPr sz="3200" b="0" kern="1200" baseline="0">
          <a:solidFill>
            <a:schemeClr val="tx1"/>
          </a:solidFill>
          <a:latin typeface="+mn-lt"/>
          <a:ea typeface="+mn-ea"/>
          <a:cs typeface="Arial" pitchFamily="34" charset="0"/>
        </a:defRPr>
      </a:lvl2pPr>
      <a:lvl3pPr marL="360000" marR="0" indent="360000" algn="l" defTabSz="914400" rtl="0" eaLnBrk="1" fontAlgn="auto" latinLnBrk="0" hangingPunct="1">
        <a:lnSpc>
          <a:spcPct val="100000"/>
        </a:lnSpc>
        <a:spcBef>
          <a:spcPts val="0"/>
        </a:spcBef>
        <a:spcAft>
          <a:spcPts val="300"/>
        </a:spcAft>
        <a:buClrTx/>
        <a:buSzTx/>
        <a:buFont typeface="Symbol" pitchFamily="18" charset="2"/>
        <a:buChar char="-"/>
        <a:tabLst/>
        <a:defRPr sz="3200" kern="1200">
          <a:solidFill>
            <a:schemeClr val="tx1"/>
          </a:solidFill>
          <a:latin typeface="Arial" pitchFamily="34" charset="0"/>
          <a:ea typeface="+mn-ea"/>
          <a:cs typeface="Arial" pitchFamily="34" charset="0"/>
        </a:defRPr>
      </a:lvl3pPr>
      <a:lvl4pPr marL="720000" marR="0" indent="360000" algn="l" defTabSz="914400" rtl="0" eaLnBrk="1" fontAlgn="auto" latinLnBrk="0" hangingPunct="1">
        <a:lnSpc>
          <a:spcPct val="100000"/>
        </a:lnSpc>
        <a:spcBef>
          <a:spcPts val="0"/>
        </a:spcBef>
        <a:spcAft>
          <a:spcPts val="0"/>
        </a:spcAft>
        <a:buClrTx/>
        <a:buSzTx/>
        <a:buFont typeface="Symbol" pitchFamily="18" charset="2"/>
        <a:buChar char="-"/>
        <a:tabLst/>
        <a:defRPr sz="2400" kern="1200">
          <a:solidFill>
            <a:schemeClr val="tx1"/>
          </a:solidFill>
          <a:latin typeface="Arial" pitchFamily="34" charset="0"/>
          <a:ea typeface="+mn-ea"/>
          <a:cs typeface="Arial" pitchFamily="34" charset="0"/>
        </a:defRPr>
      </a:lvl4pPr>
      <a:lvl5pPr marL="1080000" marR="0" indent="360000" algn="l" defTabSz="914400" rtl="0" eaLnBrk="1" fontAlgn="auto" latinLnBrk="0" hangingPunct="1">
        <a:lnSpc>
          <a:spcPct val="100000"/>
        </a:lnSpc>
        <a:spcBef>
          <a:spcPts val="0"/>
        </a:spcBef>
        <a:spcAft>
          <a:spcPts val="0"/>
        </a:spcAft>
        <a:buClrTx/>
        <a:buSzTx/>
        <a:buFont typeface="Symbol" pitchFamily="18" charset="2"/>
        <a:buChar char="-"/>
        <a:tabLst/>
        <a:defRPr sz="2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el 8"/>
          <p:cNvSpPr>
            <a:spLocks noGrp="1"/>
          </p:cNvSpPr>
          <p:nvPr>
            <p:ph type="ctrTitle"/>
          </p:nvPr>
        </p:nvSpPr>
        <p:spPr>
          <a:xfrm>
            <a:off x="719140" y="2682876"/>
            <a:ext cx="11628608" cy="1475432"/>
          </a:xfrm>
        </p:spPr>
        <p:txBody>
          <a:bodyPr>
            <a:normAutofit/>
          </a:bodyPr>
          <a:lstStyle/>
          <a:p>
            <a:r>
              <a:rPr lang="de-DE" dirty="0"/>
              <a:t>Die Zulässigkeit der antizipierten Beweiswürdigung</a:t>
            </a:r>
            <a:endParaRPr lang="de-CH" dirty="0"/>
          </a:p>
        </p:txBody>
      </p:sp>
      <p:sp>
        <p:nvSpPr>
          <p:cNvPr id="10" name="Untertitel 9"/>
          <p:cNvSpPr>
            <a:spLocks noGrp="1"/>
          </p:cNvSpPr>
          <p:nvPr>
            <p:ph type="subTitle" idx="1"/>
          </p:nvPr>
        </p:nvSpPr>
        <p:spPr>
          <a:xfrm>
            <a:off x="754460" y="4590355"/>
            <a:ext cx="11124554" cy="2484437"/>
          </a:xfrm>
          <a:noFill/>
        </p:spPr>
        <p:txBody>
          <a:bodyPr>
            <a:normAutofit/>
          </a:bodyPr>
          <a:lstStyle/>
          <a:p>
            <a:r>
              <a:rPr lang="de-DE" dirty="0"/>
              <a:t>St. Galler Juristenverein</a:t>
            </a:r>
          </a:p>
          <a:p>
            <a:r>
              <a:rPr lang="de-DE" dirty="0"/>
              <a:t>14. September 2017</a:t>
            </a:r>
            <a:endParaRPr lang="de-CH" dirty="0"/>
          </a:p>
          <a:p>
            <a:endParaRPr lang="de-CH" dirty="0"/>
          </a:p>
          <a:p>
            <a:pPr>
              <a:spcAft>
                <a:spcPts val="0"/>
              </a:spcAft>
            </a:pPr>
            <a:r>
              <a:rPr lang="de-CH" dirty="0"/>
              <a:t>Prof. Dr. Martin Kaufmann, Kreisrichter, Kreisgericht See-Gaster, Uznach SG</a:t>
            </a:r>
          </a:p>
          <a:p>
            <a:r>
              <a:rPr lang="de-CH" dirty="0"/>
              <a:t>Honorarprofessor für Zivilverfahrensrecht an der Universität St. Gallen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sz="3200" dirty="0">
              <a:solidFill>
                <a:srgbClr val="000090"/>
              </a:solidFill>
            </a:endParaRP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dirty="0"/>
              <a:t>Seite </a:t>
            </a:r>
            <a:fld id="{9F4ABB4D-1A5F-4891-A32C-FEF94645D90B}" type="slidenum">
              <a:rPr lang="de-CH" noProof="0" smtClean="0"/>
              <a:pPr/>
              <a:t>10</a:t>
            </a:fld>
            <a:endParaRPr lang="de-CH" noProof="0" dirty="0"/>
          </a:p>
        </p:txBody>
      </p:sp>
      <p:sp>
        <p:nvSpPr>
          <p:cNvPr id="16" name="Rechteck 15"/>
          <p:cNvSpPr/>
          <p:nvPr/>
        </p:nvSpPr>
        <p:spPr>
          <a:xfrm>
            <a:off x="1330524" y="8046739"/>
            <a:ext cx="10513168" cy="648072"/>
          </a:xfrm>
          <a:prstGeom prst="rect">
            <a:avLst/>
          </a:prstGeom>
          <a:solidFill>
            <a:srgbClr val="66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17" name="Rechteck 16"/>
          <p:cNvSpPr/>
          <p:nvPr/>
        </p:nvSpPr>
        <p:spPr>
          <a:xfrm rot="5400000">
            <a:off x="8855360" y="5058407"/>
            <a:ext cx="6624736" cy="648072"/>
          </a:xfrm>
          <a:prstGeom prst="rect">
            <a:avLst/>
          </a:prstGeom>
          <a:solidFill>
            <a:srgbClr val="66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0" name="Rechteck 19"/>
          <p:cNvSpPr/>
          <p:nvPr/>
        </p:nvSpPr>
        <p:spPr>
          <a:xfrm rot="5400000">
            <a:off x="-2305880" y="5058407"/>
            <a:ext cx="6624736" cy="648072"/>
          </a:xfrm>
          <a:prstGeom prst="rect">
            <a:avLst/>
          </a:prstGeom>
          <a:solidFill>
            <a:srgbClr val="66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4" name="Rechteck 23"/>
          <p:cNvSpPr/>
          <p:nvPr/>
        </p:nvSpPr>
        <p:spPr>
          <a:xfrm>
            <a:off x="1330524" y="2070075"/>
            <a:ext cx="10513168" cy="648072"/>
          </a:xfrm>
          <a:prstGeom prst="rect">
            <a:avLst/>
          </a:prstGeom>
          <a:solidFill>
            <a:srgbClr val="66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Fehler beim Behaupten von Tatsachen</a:t>
            </a:r>
          </a:p>
        </p:txBody>
      </p:sp>
      <p:sp>
        <p:nvSpPr>
          <p:cNvPr id="10" name="Rechteck 9"/>
          <p:cNvSpPr/>
          <p:nvPr/>
        </p:nvSpPr>
        <p:spPr>
          <a:xfrm>
            <a:off x="1978596" y="2718147"/>
            <a:ext cx="9217024" cy="648072"/>
          </a:xfrm>
          <a:prstGeom prst="rect">
            <a:avLst/>
          </a:prstGeom>
          <a:solidFill>
            <a:srgbClr val="0000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beweisbedürftig</a:t>
            </a:r>
          </a:p>
        </p:txBody>
      </p:sp>
      <p:sp>
        <p:nvSpPr>
          <p:cNvPr id="11" name="Rechteck 10"/>
          <p:cNvSpPr/>
          <p:nvPr/>
        </p:nvSpPr>
        <p:spPr>
          <a:xfrm rot="5400000">
            <a:off x="8855360" y="5058407"/>
            <a:ext cx="5328592" cy="648072"/>
          </a:xfrm>
          <a:prstGeom prst="rect">
            <a:avLst/>
          </a:prstGeom>
          <a:solidFill>
            <a:srgbClr val="0000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12" name="Rechteck 11"/>
          <p:cNvSpPr/>
          <p:nvPr/>
        </p:nvSpPr>
        <p:spPr>
          <a:xfrm rot="5400000">
            <a:off x="-1009736" y="5058407"/>
            <a:ext cx="5328592" cy="648072"/>
          </a:xfrm>
          <a:prstGeom prst="rect">
            <a:avLst/>
          </a:prstGeom>
          <a:solidFill>
            <a:srgbClr val="0000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6" name="Rechteck 5"/>
          <p:cNvSpPr/>
          <p:nvPr/>
        </p:nvSpPr>
        <p:spPr>
          <a:xfrm>
            <a:off x="682452" y="269875"/>
            <a:ext cx="12025336" cy="12961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200" b="1" dirty="0">
                <a:solidFill>
                  <a:schemeClr val="tx1"/>
                </a:solidFill>
              </a:rPr>
              <a:t>1. Der Entscheid, Beweismittel zu erheben - Gründe für die Nichtabnahme von angebotenen Beweisen: Vier Kategorien</a:t>
            </a:r>
            <a:endParaRPr lang="de-DE" sz="3200" b="1" i="0" baseline="0" dirty="0">
              <a:solidFill>
                <a:schemeClr val="tx1"/>
              </a:solidFill>
            </a:endParaRPr>
          </a:p>
        </p:txBody>
      </p:sp>
      <p:sp>
        <p:nvSpPr>
          <p:cNvPr id="14" name="Rechteck 13"/>
          <p:cNvSpPr/>
          <p:nvPr/>
        </p:nvSpPr>
        <p:spPr>
          <a:xfrm>
            <a:off x="2338636" y="3366219"/>
            <a:ext cx="8379113" cy="64807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Fehler beim Antreten des Beweises</a:t>
            </a:r>
          </a:p>
        </p:txBody>
      </p:sp>
      <p:sp>
        <p:nvSpPr>
          <p:cNvPr id="15" name="Rechteck 14"/>
          <p:cNvSpPr/>
          <p:nvPr/>
        </p:nvSpPr>
        <p:spPr>
          <a:xfrm>
            <a:off x="6443092" y="7398667"/>
            <a:ext cx="4752528" cy="64807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18" name="Rechteck 17"/>
          <p:cNvSpPr/>
          <p:nvPr/>
        </p:nvSpPr>
        <p:spPr>
          <a:xfrm rot="5400000">
            <a:off x="8869859" y="5058407"/>
            <a:ext cx="4003450" cy="64807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19" name="Rechteck 18"/>
          <p:cNvSpPr/>
          <p:nvPr/>
        </p:nvSpPr>
        <p:spPr>
          <a:xfrm rot="5400000">
            <a:off x="300907" y="5058407"/>
            <a:ext cx="4003450" cy="64807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1" name="Rechteck 20"/>
          <p:cNvSpPr/>
          <p:nvPr/>
        </p:nvSpPr>
        <p:spPr>
          <a:xfrm>
            <a:off x="1978596" y="7398667"/>
            <a:ext cx="4536504" cy="64807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5" name="Rechteck 24"/>
          <p:cNvSpPr/>
          <p:nvPr/>
        </p:nvSpPr>
        <p:spPr>
          <a:xfrm>
            <a:off x="2626668" y="4014291"/>
            <a:ext cx="7920880" cy="64807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Kein geschütztes Interesse an der Beweisabnahme</a:t>
            </a:r>
          </a:p>
        </p:txBody>
      </p:sp>
      <p:sp>
        <p:nvSpPr>
          <p:cNvPr id="27" name="Rechteck 26"/>
          <p:cNvSpPr/>
          <p:nvPr/>
        </p:nvSpPr>
        <p:spPr>
          <a:xfrm rot="5400000">
            <a:off x="1654560" y="5634471"/>
            <a:ext cx="2736304" cy="792088"/>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8" name="Rechteck 27"/>
          <p:cNvSpPr/>
          <p:nvPr/>
        </p:nvSpPr>
        <p:spPr>
          <a:xfrm rot="5400000">
            <a:off x="8750947" y="5594866"/>
            <a:ext cx="2736304" cy="87129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
        <p:nvSpPr>
          <p:cNvPr id="23" name="Rechteck 22"/>
          <p:cNvSpPr/>
          <p:nvPr/>
        </p:nvSpPr>
        <p:spPr>
          <a:xfrm>
            <a:off x="3418756" y="6750595"/>
            <a:ext cx="6264696" cy="64807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dirty="0">
              <a:solidFill>
                <a:schemeClr val="bg1"/>
              </a:solidFill>
            </a:endParaRPr>
          </a:p>
        </p:txBody>
      </p:sp>
    </p:spTree>
    <p:extLst>
      <p:ext uri="{BB962C8B-B14F-4D97-AF65-F5344CB8AC3E}">
        <p14:creationId xmlns:p14="http://schemas.microsoft.com/office/powerpoint/2010/main" val="1180649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sz="3200" dirty="0">
              <a:solidFill>
                <a:srgbClr val="000090"/>
              </a:solidFill>
            </a:endParaRP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dirty="0"/>
              <a:t>Seite </a:t>
            </a:r>
            <a:fld id="{9F4ABB4D-1A5F-4891-A32C-FEF94645D90B}" type="slidenum">
              <a:rPr lang="de-CH" noProof="0" smtClean="0"/>
              <a:pPr/>
              <a:t>11</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6" name="Rechteck 5"/>
          <p:cNvSpPr/>
          <p:nvPr/>
        </p:nvSpPr>
        <p:spPr>
          <a:xfrm>
            <a:off x="682452" y="269875"/>
            <a:ext cx="12025336" cy="1296144"/>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16075" indent="-1616075"/>
            <a:r>
              <a:rPr lang="de-DE" sz="3200" b="1" dirty="0">
                <a:solidFill>
                  <a:schemeClr val="bg1"/>
                </a:solidFill>
              </a:rPr>
              <a:t>Stufe 1: Fehler beim Behaupten von Tatsachen</a:t>
            </a:r>
            <a:endParaRPr lang="de-DE" sz="3200" b="1" i="0" baseline="0" dirty="0">
              <a:solidFill>
                <a:schemeClr val="bg1"/>
              </a:solidFill>
            </a:endParaRPr>
          </a:p>
        </p:txBody>
      </p:sp>
    </p:spTree>
    <p:extLst>
      <p:ext uri="{BB962C8B-B14F-4D97-AF65-F5344CB8AC3E}">
        <p14:creationId xmlns:p14="http://schemas.microsoft.com/office/powerpoint/2010/main" val="3309104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sz="3200" dirty="0">
              <a:solidFill>
                <a:srgbClr val="000090"/>
              </a:solidFill>
            </a:endParaRP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dirty="0"/>
              <a:t>Seite </a:t>
            </a:r>
            <a:fld id="{9F4ABB4D-1A5F-4891-A32C-FEF94645D90B}" type="slidenum">
              <a:rPr lang="de-CH" noProof="0" smtClean="0"/>
              <a:pPr/>
              <a:t>12</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6" name="Rechteck 5"/>
          <p:cNvSpPr/>
          <p:nvPr/>
        </p:nvSpPr>
        <p:spPr>
          <a:xfrm>
            <a:off x="682452" y="269875"/>
            <a:ext cx="12025336" cy="1296144"/>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200" b="1" dirty="0">
                <a:solidFill>
                  <a:schemeClr val="bg1"/>
                </a:solidFill>
              </a:rPr>
              <a:t>Stufe 2: Tatsachen nicht beweisbedürftig</a:t>
            </a:r>
            <a:endParaRPr lang="de-DE" sz="3200" b="1" i="0" baseline="0" dirty="0">
              <a:solidFill>
                <a:schemeClr val="bg1"/>
              </a:solidFill>
            </a:endParaRPr>
          </a:p>
        </p:txBody>
      </p:sp>
    </p:spTree>
    <p:extLst>
      <p:ext uri="{BB962C8B-B14F-4D97-AF65-F5344CB8AC3E}">
        <p14:creationId xmlns:p14="http://schemas.microsoft.com/office/powerpoint/2010/main" val="1592918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sz="3200" dirty="0">
              <a:solidFill>
                <a:srgbClr val="000090"/>
              </a:solidFill>
            </a:endParaRP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13</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6" name="Rechteck 5"/>
          <p:cNvSpPr/>
          <p:nvPr/>
        </p:nvSpPr>
        <p:spPr>
          <a:xfrm>
            <a:off x="682452" y="269875"/>
            <a:ext cx="12025336" cy="1296144"/>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3200" b="1" dirty="0">
                <a:solidFill>
                  <a:schemeClr val="bg1"/>
                </a:solidFill>
              </a:rPr>
              <a:t>Stufe 3: Fehler beim Antreten des Beweises</a:t>
            </a:r>
            <a:endParaRPr lang="de-DE" sz="3200" b="1" i="0" baseline="0" dirty="0">
              <a:solidFill>
                <a:schemeClr val="bg1"/>
              </a:solidFill>
            </a:endParaRPr>
          </a:p>
        </p:txBody>
      </p:sp>
      <p:sp>
        <p:nvSpPr>
          <p:cNvPr id="14" name="Rechteck 13"/>
          <p:cNvSpPr/>
          <p:nvPr/>
        </p:nvSpPr>
        <p:spPr>
          <a:xfrm>
            <a:off x="2338636" y="3366219"/>
            <a:ext cx="8379113"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Beweisantrag nicht substantiiert</a:t>
            </a:r>
          </a:p>
        </p:txBody>
      </p:sp>
      <p:sp>
        <p:nvSpPr>
          <p:cNvPr id="15" name="Rechteck 14"/>
          <p:cNvSpPr/>
          <p:nvPr/>
        </p:nvSpPr>
        <p:spPr>
          <a:xfrm>
            <a:off x="6587108" y="7398667"/>
            <a:ext cx="4608512"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
        <p:nvSpPr>
          <p:cNvPr id="18" name="Rechteck 17"/>
          <p:cNvSpPr/>
          <p:nvPr/>
        </p:nvSpPr>
        <p:spPr>
          <a:xfrm rot="5400000">
            <a:off x="8869859"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untauglich</a:t>
            </a:r>
          </a:p>
        </p:txBody>
      </p:sp>
      <p:sp>
        <p:nvSpPr>
          <p:cNvPr id="19" name="Rechteck 18"/>
          <p:cNvSpPr/>
          <p:nvPr/>
        </p:nvSpPr>
        <p:spPr>
          <a:xfrm rot="5400000">
            <a:off x="300907"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nicht erreichbar</a:t>
            </a:r>
          </a:p>
        </p:txBody>
      </p:sp>
      <p:sp>
        <p:nvSpPr>
          <p:cNvPr id="21" name="Rechteck 20"/>
          <p:cNvSpPr/>
          <p:nvPr/>
        </p:nvSpPr>
        <p:spPr>
          <a:xfrm>
            <a:off x="1978596" y="7398667"/>
            <a:ext cx="4536504"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Erhebung widerrechtlich</a:t>
            </a:r>
          </a:p>
        </p:txBody>
      </p:sp>
      <p:sp>
        <p:nvSpPr>
          <p:cNvPr id="22" name="Rechteck 21"/>
          <p:cNvSpPr/>
          <p:nvPr/>
        </p:nvSpPr>
        <p:spPr>
          <a:xfrm>
            <a:off x="6515100" y="7398667"/>
            <a:ext cx="468052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Tree>
    <p:extLst>
      <p:ext uri="{BB962C8B-B14F-4D97-AF65-F5344CB8AC3E}">
        <p14:creationId xmlns:p14="http://schemas.microsoft.com/office/powerpoint/2010/main" val="2570112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14</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14" name="Rechteck 13"/>
          <p:cNvSpPr/>
          <p:nvPr/>
        </p:nvSpPr>
        <p:spPr>
          <a:xfrm>
            <a:off x="2338636" y="3366219"/>
            <a:ext cx="8379113"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Beweisantrag nicht substantiiert</a:t>
            </a:r>
          </a:p>
        </p:txBody>
      </p:sp>
      <p:sp>
        <p:nvSpPr>
          <p:cNvPr id="18" name="Rechteck 17"/>
          <p:cNvSpPr/>
          <p:nvPr/>
        </p:nvSpPr>
        <p:spPr>
          <a:xfrm rot="5400000">
            <a:off x="8869859"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untauglich</a:t>
            </a:r>
          </a:p>
        </p:txBody>
      </p:sp>
      <p:sp>
        <p:nvSpPr>
          <p:cNvPr id="19" name="Rechteck 18"/>
          <p:cNvSpPr/>
          <p:nvPr/>
        </p:nvSpPr>
        <p:spPr>
          <a:xfrm rot="5400000">
            <a:off x="300907"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nicht erreichbar</a:t>
            </a:r>
          </a:p>
        </p:txBody>
      </p:sp>
      <p:sp>
        <p:nvSpPr>
          <p:cNvPr id="21" name="Rechteck 20"/>
          <p:cNvSpPr/>
          <p:nvPr/>
        </p:nvSpPr>
        <p:spPr>
          <a:xfrm>
            <a:off x="1978596" y="7398667"/>
            <a:ext cx="4536504"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Erhebung widerrechtlich</a:t>
            </a:r>
          </a:p>
        </p:txBody>
      </p:sp>
      <p:sp>
        <p:nvSpPr>
          <p:cNvPr id="22" name="Rechteck 21"/>
          <p:cNvSpPr/>
          <p:nvPr/>
        </p:nvSpPr>
        <p:spPr>
          <a:xfrm>
            <a:off x="6515100" y="7398667"/>
            <a:ext cx="468052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
        <p:nvSpPr>
          <p:cNvPr id="25" name="Rechteck 24"/>
          <p:cNvSpPr/>
          <p:nvPr/>
        </p:nvSpPr>
        <p:spPr>
          <a:xfrm>
            <a:off x="2626668" y="4014291"/>
            <a:ext cx="7920880"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Schlechteres Beweismittel, nachdem sicheres vorliegt</a:t>
            </a:r>
          </a:p>
        </p:txBody>
      </p:sp>
      <p:sp>
        <p:nvSpPr>
          <p:cNvPr id="27" name="Rechteck 26"/>
          <p:cNvSpPr/>
          <p:nvPr/>
        </p:nvSpPr>
        <p:spPr>
          <a:xfrm rot="5400000">
            <a:off x="1654560" y="5634471"/>
            <a:ext cx="2736304" cy="792088"/>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 subjektiv untauglich</a:t>
            </a:r>
          </a:p>
        </p:txBody>
      </p:sp>
      <p:sp>
        <p:nvSpPr>
          <p:cNvPr id="28" name="Rechteck 27"/>
          <p:cNvSpPr/>
          <p:nvPr/>
        </p:nvSpPr>
        <p:spPr>
          <a:xfrm rot="5400000">
            <a:off x="8750947" y="5594866"/>
            <a:ext cx="2736304" cy="871297"/>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Vielzahl von Beweismitteln</a:t>
            </a:r>
          </a:p>
        </p:txBody>
      </p:sp>
      <p:sp>
        <p:nvSpPr>
          <p:cNvPr id="23" name="Rechteck 22"/>
          <p:cNvSpPr/>
          <p:nvPr/>
        </p:nvSpPr>
        <p:spPr>
          <a:xfrm>
            <a:off x="3418757" y="6750595"/>
            <a:ext cx="6264696"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Beweismittel für Gegenbeweis, wenn Hauptbeweis ohnehin nicht gelingt</a:t>
            </a:r>
          </a:p>
        </p:txBody>
      </p:sp>
      <p:sp>
        <p:nvSpPr>
          <p:cNvPr id="26" name="Titel 25"/>
          <p:cNvSpPr>
            <a:spLocks noGrp="1"/>
          </p:cNvSpPr>
          <p:nvPr>
            <p:ph type="title"/>
          </p:nvPr>
        </p:nvSpPr>
        <p:spPr>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16075" indent="-1616075"/>
            <a:r>
              <a:rPr lang="de-DE" sz="3200" b="1" dirty="0">
                <a:solidFill>
                  <a:schemeClr val="bg1"/>
                </a:solidFill>
              </a:rPr>
              <a:t>Stufe 4: Beweismittel, für deren Erhebung kein rechtlich geschütztes Interesse besteht</a:t>
            </a:r>
            <a:endParaRPr lang="de-DE" sz="3200" b="1" i="0" baseline="0" dirty="0">
              <a:solidFill>
                <a:schemeClr val="bg1"/>
              </a:solidFill>
            </a:endParaRPr>
          </a:p>
        </p:txBody>
      </p:sp>
    </p:spTree>
    <p:extLst>
      <p:ext uri="{BB962C8B-B14F-4D97-AF65-F5344CB8AC3E}">
        <p14:creationId xmlns:p14="http://schemas.microsoft.com/office/powerpoint/2010/main" val="1937719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randombar(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randombar(horizont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randombar(horizontal)">
                                      <p:cBhvr>
                                        <p:cTn id="2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8" grpId="0" animBg="1"/>
      <p:bldP spid="2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610444" y="3726259"/>
            <a:ext cx="12025336"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2" name="Textplatzhalter 1"/>
          <p:cNvSpPr>
            <a:spLocks noGrp="1"/>
          </p:cNvSpPr>
          <p:nvPr>
            <p:ph type="body" sz="quarter" idx="13"/>
          </p:nvPr>
        </p:nvSpPr>
        <p:spPr/>
        <p:txBody>
          <a:bodyPr>
            <a:normAutofit/>
          </a:bodyPr>
          <a:lstStyle/>
          <a:p>
            <a:pPr marL="742950" lvl="1" indent="-742950">
              <a:spcBef>
                <a:spcPts val="600"/>
              </a:spcBef>
              <a:spcAft>
                <a:spcPts val="600"/>
              </a:spcAft>
              <a:buFont typeface="Arial" pitchFamily="34" charset="0"/>
              <a:buAutoNum type="arabicPeriod"/>
            </a:pPr>
            <a:r>
              <a:rPr lang="de-DE" dirty="0"/>
              <a:t>Vorbemerkungen</a:t>
            </a:r>
          </a:p>
          <a:p>
            <a:pPr marL="742950" lvl="1" indent="-742950">
              <a:spcBef>
                <a:spcPts val="600"/>
              </a:spcBef>
              <a:spcAft>
                <a:spcPts val="600"/>
              </a:spcAft>
              <a:buFont typeface="Arial" pitchFamily="34" charset="0"/>
              <a:buAutoNum type="arabicPeriod"/>
            </a:pPr>
            <a:r>
              <a:rPr lang="de-DE" dirty="0"/>
              <a:t>Der Entscheid, Beweismittel zu erheben</a:t>
            </a:r>
          </a:p>
          <a:p>
            <a:pPr marL="742950" lvl="1" indent="-742950">
              <a:spcBef>
                <a:spcPts val="600"/>
              </a:spcBef>
              <a:spcAft>
                <a:spcPts val="600"/>
              </a:spcAft>
              <a:buFont typeface="Arial" pitchFamily="34" charset="0"/>
              <a:buAutoNum type="arabicPeriod"/>
            </a:pPr>
            <a:r>
              <a:rPr lang="de-CH" dirty="0"/>
              <a:t>Recht auf Beweis – Antizipierte Beweiswürdigung: Abgrenzung</a:t>
            </a:r>
          </a:p>
          <a:p>
            <a:pPr marL="742950" lvl="1" indent="-742950">
              <a:spcBef>
                <a:spcPts val="600"/>
              </a:spcBef>
              <a:spcAft>
                <a:spcPts val="600"/>
              </a:spcAft>
              <a:buFont typeface="Arial" pitchFamily="34" charset="0"/>
              <a:buAutoNum type="arabicPeriod"/>
            </a:pPr>
            <a:r>
              <a:rPr lang="de-CH" dirty="0"/>
              <a:t>Antizipierte Beweiswürdigung: Begriff und Zulässigkeit</a:t>
            </a:r>
          </a:p>
          <a:p>
            <a:pPr>
              <a:buNone/>
            </a:pPr>
            <a:endParaRPr lang="de-CH" dirty="0"/>
          </a:p>
          <a:p>
            <a:endParaRPr lang="de-CH" dirty="0"/>
          </a:p>
        </p:txBody>
      </p:sp>
      <p:sp>
        <p:nvSpPr>
          <p:cNvPr id="3" name="Datumsplatzhalter 2"/>
          <p:cNvSpPr>
            <a:spLocks noGrp="1"/>
          </p:cNvSpPr>
          <p:nvPr>
            <p:ph type="dt" sz="half" idx="14"/>
          </p:nvPr>
        </p:nvSpPr>
        <p:spPr>
          <a:xfrm>
            <a:off x="719138" y="9017000"/>
            <a:ext cx="2915642" cy="180000"/>
          </a:xfrm>
        </p:spPr>
        <p:txBody>
          <a:bodyPr/>
          <a:lstStyle/>
          <a:p>
            <a:r>
              <a:rPr lang="de-CH" dirty="0">
                <a:solidFill>
                  <a:schemeClr val="tx1"/>
                </a:solidFill>
              </a:rPr>
              <a:t>14. September 2017</a:t>
            </a:r>
          </a:p>
          <a:p>
            <a:endParaRPr lang="de-CH" baseline="0" noProof="0" dirty="0">
              <a:solidFill>
                <a:schemeClr val="tx1"/>
              </a:solidFill>
            </a:endParaRPr>
          </a:p>
        </p:txBody>
      </p:sp>
      <p:sp>
        <p:nvSpPr>
          <p:cNvPr id="4" name="Foliennummernplatzhalter 3"/>
          <p:cNvSpPr>
            <a:spLocks noGrp="1"/>
          </p:cNvSpPr>
          <p:nvPr>
            <p:ph type="sldNum" sz="quarter" idx="15"/>
          </p:nvPr>
        </p:nvSpPr>
        <p:spPr/>
        <p:txBody>
          <a:bodyPr/>
          <a:lstStyle/>
          <a:p>
            <a:r>
              <a:rPr lang="de-CH" noProof="0" dirty="0"/>
              <a:t>Seite </a:t>
            </a:r>
            <a:fld id="{9F4ABB4D-1A5F-4891-A32C-FEF94645D90B}" type="slidenum">
              <a:rPr lang="de-CH" noProof="0" smtClean="0"/>
              <a:pPr/>
              <a:t>15</a:t>
            </a:fld>
            <a:endParaRPr lang="de-CH" noProof="0" dirty="0"/>
          </a:p>
        </p:txBody>
      </p:sp>
    </p:spTree>
    <p:extLst>
      <p:ext uri="{BB962C8B-B14F-4D97-AF65-F5344CB8AC3E}">
        <p14:creationId xmlns:p14="http://schemas.microsoft.com/office/powerpoint/2010/main" val="562366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Bundesgerichtliche Formulierungen</a:t>
            </a:r>
          </a:p>
        </p:txBody>
      </p:sp>
      <p:sp>
        <p:nvSpPr>
          <p:cNvPr id="3" name="Textplatzhalter 2"/>
          <p:cNvSpPr>
            <a:spLocks noGrp="1"/>
          </p:cNvSpPr>
          <p:nvPr>
            <p:ph type="body" sz="quarter" idx="13"/>
          </p:nvPr>
        </p:nvSpPr>
        <p:spPr>
          <a:xfrm>
            <a:off x="719140" y="2178051"/>
            <a:ext cx="11772624" cy="6696075"/>
          </a:xfrm>
        </p:spPr>
        <p:txBody>
          <a:bodyPr>
            <a:normAutofit/>
          </a:bodyPr>
          <a:lstStyle/>
          <a:p>
            <a:r>
              <a:rPr lang="de-DE" b="1" dirty="0"/>
              <a:t>Recht auf Beweis (alt, 2005):</a:t>
            </a:r>
          </a:p>
          <a:p>
            <a:pPr>
              <a:spcAft>
                <a:spcPts val="0"/>
              </a:spcAft>
            </a:pPr>
            <a:r>
              <a:rPr lang="de-DE" dirty="0"/>
              <a:t>„Art. 8 ZGB gibt der beweispflichtigen Partei in allen Zivilstreitigkeiten einen bundesrechtlichen Anspruch darauf, für rechtserhebliche Vorbringen zum Beweis zugelassen zu werden, ..... Wo der Richter dagegen in Würdigung von Beweisen zur Überzeugung gelangt, eine Tatsachenbehauptung sei bewiesen oder widerlegt, ist die Beweislastverteilung gegenstandslos und liegt Beweiswürdigung vor, .... Mithin gibt Art. 8 ZGB keinen Anspruch auf Weiterungen eines erfolgreichen Beweisverfahrens, weil die Bestimmung stets an den Begriff und die Folgen der Beweislosigkeit anknüpft.“ </a:t>
            </a:r>
          </a:p>
          <a:p>
            <a:r>
              <a:rPr lang="de-CH" dirty="0" err="1"/>
              <a:t>BGer</a:t>
            </a:r>
            <a:r>
              <a:rPr lang="de-CH" dirty="0"/>
              <a:t> 4C.469/2004 vom 17.03.2005 E. 1.3.</a:t>
            </a:r>
            <a:endParaRPr lang="de-DE" dirty="0"/>
          </a:p>
          <a:p>
            <a:endParaRPr lang="de-DE" dirty="0"/>
          </a:p>
          <a:p>
            <a:endParaRPr lang="de-DE" dirty="0"/>
          </a:p>
        </p:txBody>
      </p:sp>
      <p:sp>
        <p:nvSpPr>
          <p:cNvPr id="5" name="Datumsplatzhalter 4"/>
          <p:cNvSpPr>
            <a:spLocks noGrp="1"/>
          </p:cNvSpPr>
          <p:nvPr>
            <p:ph type="dt" sz="half" idx="15"/>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6" name="Foliennummernplatzhalter 5"/>
          <p:cNvSpPr>
            <a:spLocks noGrp="1"/>
          </p:cNvSpPr>
          <p:nvPr>
            <p:ph type="sldNum" sz="quarter" idx="16"/>
          </p:nvPr>
        </p:nvSpPr>
        <p:spPr/>
        <p:txBody>
          <a:bodyPr/>
          <a:lstStyle/>
          <a:p>
            <a:r>
              <a:rPr lang="de-CH" noProof="0"/>
              <a:t>Seite </a:t>
            </a:r>
            <a:fld id="{9F4ABB4D-1A5F-4891-A32C-FEF94645D90B}" type="slidenum">
              <a:rPr lang="de-CH" noProof="0" smtClean="0"/>
              <a:pPr/>
              <a:t>16</a:t>
            </a:fld>
            <a:endParaRPr lang="de-CH" noProof="0" dirty="0"/>
          </a:p>
        </p:txBody>
      </p:sp>
    </p:spTree>
    <p:extLst>
      <p:ext uri="{BB962C8B-B14F-4D97-AF65-F5344CB8AC3E}">
        <p14:creationId xmlns:p14="http://schemas.microsoft.com/office/powerpoint/2010/main" val="2202838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Art. 152 ZPO</a:t>
            </a:r>
          </a:p>
        </p:txBody>
      </p:sp>
      <p:sp>
        <p:nvSpPr>
          <p:cNvPr id="5" name="Datumsplatzhalter 4"/>
          <p:cNvSpPr>
            <a:spLocks noGrp="1"/>
          </p:cNvSpPr>
          <p:nvPr>
            <p:ph type="dt" sz="half" idx="15"/>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6" name="Foliennummernplatzhalter 5"/>
          <p:cNvSpPr>
            <a:spLocks noGrp="1"/>
          </p:cNvSpPr>
          <p:nvPr>
            <p:ph type="sldNum" sz="quarter" idx="16"/>
          </p:nvPr>
        </p:nvSpPr>
        <p:spPr/>
        <p:txBody>
          <a:bodyPr/>
          <a:lstStyle/>
          <a:p>
            <a:r>
              <a:rPr lang="de-CH" noProof="0"/>
              <a:t>Seite </a:t>
            </a:r>
            <a:fld id="{9F4ABB4D-1A5F-4891-A32C-FEF94645D90B}" type="slidenum">
              <a:rPr lang="de-CH" noProof="0" smtClean="0"/>
              <a:pPr/>
              <a:t>17</a:t>
            </a:fld>
            <a:endParaRPr lang="de-CH" noProof="0" dirty="0"/>
          </a:p>
        </p:txBody>
      </p:sp>
      <p:pic>
        <p:nvPicPr>
          <p:cNvPr id="10" name="Bild 9" descr="Bildschirmfoto 2017-09-09 um 12.07.09.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412" y="1138345"/>
            <a:ext cx="11809312" cy="7683693"/>
          </a:xfrm>
          <a:prstGeom prst="rect">
            <a:avLst/>
          </a:prstGeom>
        </p:spPr>
      </p:pic>
      <p:sp>
        <p:nvSpPr>
          <p:cNvPr id="13" name="Oval 12"/>
          <p:cNvSpPr/>
          <p:nvPr/>
        </p:nvSpPr>
        <p:spPr>
          <a:xfrm>
            <a:off x="250404" y="6030515"/>
            <a:ext cx="6192688" cy="1152128"/>
          </a:xfrm>
          <a:prstGeom prst="ellipse">
            <a:avLst/>
          </a:prstGeom>
          <a:noFill/>
          <a:ln w="76200" cmpd="sng">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Tree>
    <p:extLst>
      <p:ext uri="{BB962C8B-B14F-4D97-AF65-F5344CB8AC3E}">
        <p14:creationId xmlns:p14="http://schemas.microsoft.com/office/powerpoint/2010/main" val="2108127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right)">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Bundesgerichtliche Formulierungen</a:t>
            </a:r>
          </a:p>
        </p:txBody>
      </p:sp>
      <p:sp>
        <p:nvSpPr>
          <p:cNvPr id="3" name="Textplatzhalter 2"/>
          <p:cNvSpPr>
            <a:spLocks noGrp="1"/>
          </p:cNvSpPr>
          <p:nvPr>
            <p:ph type="body" sz="quarter" idx="13"/>
          </p:nvPr>
        </p:nvSpPr>
        <p:spPr/>
        <p:txBody>
          <a:bodyPr>
            <a:normAutofit fontScale="92500" lnSpcReduction="10000"/>
          </a:bodyPr>
          <a:lstStyle/>
          <a:p>
            <a:r>
              <a:rPr lang="de-DE" b="1" dirty="0"/>
              <a:t>Recht auf Beweis (aktuell):</a:t>
            </a:r>
          </a:p>
          <a:p>
            <a:pPr>
              <a:spcAft>
                <a:spcPts val="0"/>
              </a:spcAft>
            </a:pPr>
            <a:r>
              <a:rPr lang="de-DE" dirty="0"/>
              <a:t>„Der aus Art. 29 Abs. 2 BV fliessende Anspruch auf rechtliches Gehör verleiht der betroffenen Partei zwar das Recht, in einem Verfahren, welches in ihre Rechtsstellung eingreift, mit </a:t>
            </a:r>
          </a:p>
          <a:p>
            <a:pPr>
              <a:spcAft>
                <a:spcPts val="0"/>
              </a:spcAft>
            </a:pPr>
            <a:r>
              <a:rPr lang="de-DE" dirty="0"/>
              <a:t>rechtzeitig und formgültig angebotenen Beweisanträgen </a:t>
            </a:r>
          </a:p>
          <a:p>
            <a:pPr>
              <a:spcAft>
                <a:spcPts val="0"/>
              </a:spcAft>
            </a:pPr>
            <a:r>
              <a:rPr lang="de-DE" dirty="0"/>
              <a:t>gehört zu werden soweit diese </a:t>
            </a:r>
          </a:p>
          <a:p>
            <a:pPr>
              <a:spcAft>
                <a:spcPts val="0"/>
              </a:spcAft>
            </a:pPr>
            <a:r>
              <a:rPr lang="de-DE" dirty="0"/>
              <a:t>erhebliche Tatsachen betreffen </a:t>
            </a:r>
          </a:p>
          <a:p>
            <a:pPr>
              <a:spcAft>
                <a:spcPts val="0"/>
              </a:spcAft>
            </a:pPr>
            <a:r>
              <a:rPr lang="de-DE" dirty="0"/>
              <a:t>und nicht offensichtlich </a:t>
            </a:r>
          </a:p>
          <a:p>
            <a:pPr>
              <a:spcAft>
                <a:spcPts val="0"/>
              </a:spcAft>
            </a:pPr>
            <a:r>
              <a:rPr lang="de-DE" dirty="0"/>
              <a:t>beweisuntauglich sind.“</a:t>
            </a:r>
          </a:p>
          <a:p>
            <a:r>
              <a:rPr lang="de-CH" dirty="0"/>
              <a:t>BGer 5A_423/2014 vom 05.11.2014 E. 3.4.</a:t>
            </a:r>
            <a:endParaRPr lang="de-DE" dirty="0"/>
          </a:p>
          <a:p>
            <a:endParaRPr lang="de-DE" dirty="0"/>
          </a:p>
          <a:p>
            <a:endParaRPr lang="de-DE" dirty="0"/>
          </a:p>
        </p:txBody>
      </p:sp>
      <p:sp>
        <p:nvSpPr>
          <p:cNvPr id="4" name="Textplatzhalter 3"/>
          <p:cNvSpPr>
            <a:spLocks noGrp="1"/>
          </p:cNvSpPr>
          <p:nvPr>
            <p:ph type="body" sz="quarter" idx="14"/>
          </p:nvPr>
        </p:nvSpPr>
        <p:spPr/>
        <p:txBody>
          <a:bodyPr>
            <a:normAutofit/>
          </a:bodyPr>
          <a:lstStyle/>
          <a:p>
            <a:endParaRPr lang="de-DE" dirty="0"/>
          </a:p>
        </p:txBody>
      </p:sp>
      <p:sp>
        <p:nvSpPr>
          <p:cNvPr id="5" name="Datumsplatzhalter 4"/>
          <p:cNvSpPr>
            <a:spLocks noGrp="1"/>
          </p:cNvSpPr>
          <p:nvPr>
            <p:ph type="dt" sz="half" idx="15"/>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6" name="Foliennummernplatzhalter 5"/>
          <p:cNvSpPr>
            <a:spLocks noGrp="1"/>
          </p:cNvSpPr>
          <p:nvPr>
            <p:ph type="sldNum" sz="quarter" idx="16"/>
          </p:nvPr>
        </p:nvSpPr>
        <p:spPr/>
        <p:txBody>
          <a:bodyPr/>
          <a:lstStyle/>
          <a:p>
            <a:r>
              <a:rPr lang="de-CH" noProof="0"/>
              <a:t>Seite </a:t>
            </a:r>
            <a:fld id="{9F4ABB4D-1A5F-4891-A32C-FEF94645D90B}" type="slidenum">
              <a:rPr lang="de-CH" noProof="0" smtClean="0"/>
              <a:pPr/>
              <a:t>18</a:t>
            </a:fld>
            <a:endParaRPr lang="de-CH" noProof="0" dirty="0"/>
          </a:p>
        </p:txBody>
      </p:sp>
    </p:spTree>
    <p:extLst>
      <p:ext uri="{BB962C8B-B14F-4D97-AF65-F5344CB8AC3E}">
        <p14:creationId xmlns:p14="http://schemas.microsoft.com/office/powerpoint/2010/main" val="914841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18" presetClass="emph" presetSubtype="0" fill="hold" nodeType="clickEffect">
                                  <p:stCondLst>
                                    <p:cond delay="0"/>
                                  </p:stCondLst>
                                  <p:iterate type="lt">
                                    <p:tmPct val="4000"/>
                                  </p:iterate>
                                  <p:childTnLst>
                                    <p:set>
                                      <p:cBhvr override="childStyle">
                                        <p:cTn id="10" dur="500" fill="hold"/>
                                        <p:tgtEl>
                                          <p:spTgt spid="3">
                                            <p:txEl>
                                              <p:pRg st="4" end="4"/>
                                            </p:txEl>
                                          </p:spTgt>
                                        </p:tgtEl>
                                        <p:attrNameLst>
                                          <p:attrName>style.textDecorationUnderline</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18" presetClass="emph" presetSubtype="0" fill="hold" nodeType="clickEffect">
                                  <p:stCondLst>
                                    <p:cond delay="0"/>
                                  </p:stCondLst>
                                  <p:iterate type="lt">
                                    <p:tmPct val="4000"/>
                                  </p:iterate>
                                  <p:childTnLst>
                                    <p:set>
                                      <p:cBhvr override="childStyle">
                                        <p:cTn id="14" dur="500" fill="hold"/>
                                        <p:tgtEl>
                                          <p:spTgt spid="3">
                                            <p:txEl>
                                              <p:pRg st="5" end="5"/>
                                            </p:txEl>
                                          </p:spTgt>
                                        </p:tgtEl>
                                        <p:attrNameLst>
                                          <p:attrName>style.textDecorationUnderline</p:attrName>
                                        </p:attrNameLst>
                                      </p:cBhvr>
                                      <p:to>
                                        <p:strVal val="true"/>
                                      </p:to>
                                    </p:set>
                                  </p:childTnLst>
                                </p:cTn>
                              </p:par>
                              <p:par>
                                <p:cTn id="15" presetID="18" presetClass="emph" presetSubtype="0" fill="hold" nodeType="withEffect">
                                  <p:stCondLst>
                                    <p:cond delay="0"/>
                                  </p:stCondLst>
                                  <p:iterate type="lt">
                                    <p:tmPct val="4000"/>
                                  </p:iterate>
                                  <p:childTnLst>
                                    <p:set>
                                      <p:cBhvr override="childStyle">
                                        <p:cTn id="16" dur="500" fill="hold"/>
                                        <p:tgtEl>
                                          <p:spTgt spid="3">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eaLnBrk="0" fontAlgn="base" hangingPunct="0">
              <a:spcBef>
                <a:spcPts val="0"/>
              </a:spcBef>
              <a:spcAft>
                <a:spcPct val="0"/>
              </a:spcAft>
            </a:pPr>
            <a:br>
              <a:rPr lang="de-CH" sz="3200" dirty="0">
                <a:solidFill>
                  <a:schemeClr val="bg1"/>
                </a:solidFill>
              </a:rPr>
            </a:br>
            <a:r>
              <a:rPr lang="de-CH" sz="3200" dirty="0">
                <a:solidFill>
                  <a:schemeClr val="bg1"/>
                </a:solidFill>
              </a:rPr>
              <a:t>Recht auf Beweis</a:t>
            </a: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19</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14" name="Rechteck 13"/>
          <p:cNvSpPr/>
          <p:nvPr/>
        </p:nvSpPr>
        <p:spPr>
          <a:xfrm>
            <a:off x="2338636" y="3366219"/>
            <a:ext cx="8379113"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Beweisantrag nicht substantiiert</a:t>
            </a:r>
          </a:p>
        </p:txBody>
      </p:sp>
      <p:sp>
        <p:nvSpPr>
          <p:cNvPr id="15" name="Rechteck 14"/>
          <p:cNvSpPr/>
          <p:nvPr/>
        </p:nvSpPr>
        <p:spPr>
          <a:xfrm>
            <a:off x="6443092" y="7398667"/>
            <a:ext cx="4752528"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
        <p:nvSpPr>
          <p:cNvPr id="18" name="Rechteck 17"/>
          <p:cNvSpPr/>
          <p:nvPr/>
        </p:nvSpPr>
        <p:spPr>
          <a:xfrm rot="5400000">
            <a:off x="8869859"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untauglich</a:t>
            </a:r>
          </a:p>
        </p:txBody>
      </p:sp>
      <p:sp>
        <p:nvSpPr>
          <p:cNvPr id="19" name="Rechteck 18"/>
          <p:cNvSpPr/>
          <p:nvPr/>
        </p:nvSpPr>
        <p:spPr>
          <a:xfrm rot="5400000">
            <a:off x="300907"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nicht erreichbar</a:t>
            </a:r>
          </a:p>
        </p:txBody>
      </p:sp>
      <p:sp>
        <p:nvSpPr>
          <p:cNvPr id="21" name="Rechteck 20"/>
          <p:cNvSpPr/>
          <p:nvPr/>
        </p:nvSpPr>
        <p:spPr>
          <a:xfrm>
            <a:off x="1978596" y="7398667"/>
            <a:ext cx="4536504"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Erhebung widerrechtlich</a:t>
            </a:r>
          </a:p>
        </p:txBody>
      </p:sp>
      <p:sp>
        <p:nvSpPr>
          <p:cNvPr id="7" name="Rechteck 6"/>
          <p:cNvSpPr/>
          <p:nvPr/>
        </p:nvSpPr>
        <p:spPr>
          <a:xfrm>
            <a:off x="2698676" y="4086299"/>
            <a:ext cx="7776864"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0" i="0" baseline="0" dirty="0"/>
              <a:t>Recht auf Beweis</a:t>
            </a:r>
          </a:p>
          <a:p>
            <a:pPr algn="ctr"/>
            <a:r>
              <a:rPr lang="de-DE" sz="3200" dirty="0"/>
              <a:t>(Recht auf Beweisabnahme)</a:t>
            </a:r>
            <a:endParaRPr lang="de-DE" sz="3200" b="0" i="0" baseline="0" dirty="0"/>
          </a:p>
        </p:txBody>
      </p:sp>
    </p:spTree>
    <p:extLst>
      <p:ext uri="{BB962C8B-B14F-4D97-AF65-F5344CB8AC3E}">
        <p14:creationId xmlns:p14="http://schemas.microsoft.com/office/powerpoint/2010/main" val="2128219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edg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682452" y="2214091"/>
            <a:ext cx="1202533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2" name="Textplatzhalter 1"/>
          <p:cNvSpPr>
            <a:spLocks noGrp="1"/>
          </p:cNvSpPr>
          <p:nvPr>
            <p:ph type="body" sz="quarter" idx="13"/>
          </p:nvPr>
        </p:nvSpPr>
        <p:spPr/>
        <p:txBody>
          <a:bodyPr>
            <a:normAutofit/>
          </a:bodyPr>
          <a:lstStyle/>
          <a:p>
            <a:pPr marL="742950" lvl="1" indent="-742950">
              <a:spcBef>
                <a:spcPts val="600"/>
              </a:spcBef>
              <a:spcAft>
                <a:spcPts val="600"/>
              </a:spcAft>
              <a:buFont typeface="Arial" pitchFamily="34" charset="0"/>
              <a:buAutoNum type="arabicPeriod"/>
            </a:pPr>
            <a:r>
              <a:rPr lang="de-DE" dirty="0"/>
              <a:t>Vorbemerkungen</a:t>
            </a:r>
          </a:p>
          <a:p>
            <a:pPr marL="742950" lvl="1" indent="-742950">
              <a:spcBef>
                <a:spcPts val="600"/>
              </a:spcBef>
              <a:spcAft>
                <a:spcPts val="600"/>
              </a:spcAft>
              <a:buFont typeface="Arial" pitchFamily="34" charset="0"/>
              <a:buAutoNum type="arabicPeriod"/>
            </a:pPr>
            <a:r>
              <a:rPr lang="de-DE" dirty="0"/>
              <a:t>Der Entscheid, Beweismittel zu erheben</a:t>
            </a:r>
          </a:p>
          <a:p>
            <a:pPr marL="742950" lvl="1" indent="-742950">
              <a:spcBef>
                <a:spcPts val="600"/>
              </a:spcBef>
              <a:spcAft>
                <a:spcPts val="600"/>
              </a:spcAft>
              <a:buFont typeface="Arial" pitchFamily="34" charset="0"/>
              <a:buAutoNum type="arabicPeriod"/>
            </a:pPr>
            <a:r>
              <a:rPr lang="de-CH" dirty="0"/>
              <a:t>Recht auf Beweis – Antizipierte Beweiswürdigung: Abgrenzung</a:t>
            </a:r>
          </a:p>
          <a:p>
            <a:pPr marL="742950" lvl="1" indent="-742950">
              <a:spcBef>
                <a:spcPts val="600"/>
              </a:spcBef>
              <a:spcAft>
                <a:spcPts val="600"/>
              </a:spcAft>
              <a:buFont typeface="Arial" pitchFamily="34" charset="0"/>
              <a:buAutoNum type="arabicPeriod"/>
            </a:pPr>
            <a:r>
              <a:rPr lang="de-CH" dirty="0"/>
              <a:t>Antizipierte Beweiswürdigung: Begriff und Zulässigkeit</a:t>
            </a:r>
          </a:p>
          <a:p>
            <a:pPr>
              <a:buNone/>
            </a:pPr>
            <a:endParaRPr lang="de-CH" dirty="0"/>
          </a:p>
          <a:p>
            <a:endParaRPr lang="de-CH" dirty="0"/>
          </a:p>
        </p:txBody>
      </p:sp>
      <p:sp>
        <p:nvSpPr>
          <p:cNvPr id="3" name="Datumsplatzhalter 2"/>
          <p:cNvSpPr>
            <a:spLocks noGrp="1"/>
          </p:cNvSpPr>
          <p:nvPr>
            <p:ph type="dt" sz="half" idx="14"/>
          </p:nvPr>
        </p:nvSpPr>
        <p:spPr>
          <a:xfrm>
            <a:off x="719138" y="9017000"/>
            <a:ext cx="2915642" cy="180000"/>
          </a:xfrm>
        </p:spPr>
        <p:txBody>
          <a:bodyPr/>
          <a:lstStyle/>
          <a:p>
            <a:r>
              <a:rPr lang="de-CH" dirty="0">
                <a:solidFill>
                  <a:schemeClr val="tx1"/>
                </a:solidFill>
              </a:rPr>
              <a:t>14. September 2017</a:t>
            </a:r>
            <a:endParaRPr lang="de-CH" baseline="0" noProof="0" dirty="0">
              <a:solidFill>
                <a:schemeClr val="tx1"/>
              </a:solidFill>
            </a:endParaRPr>
          </a:p>
        </p:txBody>
      </p:sp>
      <p:sp>
        <p:nvSpPr>
          <p:cNvPr id="4" name="Foliennummernplatzhalter 3"/>
          <p:cNvSpPr>
            <a:spLocks noGrp="1"/>
          </p:cNvSpPr>
          <p:nvPr>
            <p:ph type="sldNum" sz="quarter" idx="15"/>
          </p:nvPr>
        </p:nvSpPr>
        <p:spPr/>
        <p:txBody>
          <a:bodyPr/>
          <a:lstStyle/>
          <a:p>
            <a:r>
              <a:rPr lang="de-CH" noProof="0" dirty="0"/>
              <a:t>Seite </a:t>
            </a:r>
            <a:fld id="{9F4ABB4D-1A5F-4891-A32C-FEF94645D90B}" type="slidenum">
              <a:rPr lang="de-CH" noProof="0" smtClean="0"/>
              <a:pPr/>
              <a:t>2</a:t>
            </a:fld>
            <a:endParaRPr lang="de-CH" noProof="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Bundesgerichtliche Formulierungen</a:t>
            </a:r>
          </a:p>
        </p:txBody>
      </p:sp>
      <p:sp>
        <p:nvSpPr>
          <p:cNvPr id="3" name="Textplatzhalter 2"/>
          <p:cNvSpPr>
            <a:spLocks noGrp="1"/>
          </p:cNvSpPr>
          <p:nvPr>
            <p:ph type="body" sz="quarter" idx="13"/>
          </p:nvPr>
        </p:nvSpPr>
        <p:spPr>
          <a:xfrm>
            <a:off x="682452" y="2142083"/>
            <a:ext cx="5867399" cy="6696075"/>
          </a:xfrm>
        </p:spPr>
        <p:txBody>
          <a:bodyPr>
            <a:normAutofit fontScale="92500" lnSpcReduction="10000"/>
          </a:bodyPr>
          <a:lstStyle/>
          <a:p>
            <a:r>
              <a:rPr lang="de-DE" b="1" dirty="0"/>
              <a:t>Recht auf Beweis:</a:t>
            </a:r>
          </a:p>
          <a:p>
            <a:pPr>
              <a:spcAft>
                <a:spcPts val="0"/>
              </a:spcAft>
            </a:pPr>
            <a:r>
              <a:rPr lang="de-DE" dirty="0"/>
              <a:t>„Der aus Art. 29 Abs. 2 BV fliessende Anspruch auf rechtliches Gehör verleiht der betroffenen Partei zwar das Recht, in einem Verfahren, welches in ihre Rechtsstellung eingreift, mit </a:t>
            </a:r>
          </a:p>
          <a:p>
            <a:pPr>
              <a:spcAft>
                <a:spcPts val="0"/>
              </a:spcAft>
            </a:pPr>
            <a:r>
              <a:rPr lang="de-DE" dirty="0"/>
              <a:t>rechtzeitig und formgültig angebotenen Beweisanträgen </a:t>
            </a:r>
          </a:p>
          <a:p>
            <a:pPr>
              <a:spcAft>
                <a:spcPts val="0"/>
              </a:spcAft>
            </a:pPr>
            <a:r>
              <a:rPr lang="de-DE" dirty="0"/>
              <a:t>gehört zu werden soweit diese </a:t>
            </a:r>
          </a:p>
          <a:p>
            <a:pPr>
              <a:spcAft>
                <a:spcPts val="0"/>
              </a:spcAft>
            </a:pPr>
            <a:r>
              <a:rPr lang="de-DE" dirty="0"/>
              <a:t>erhebliche Tatsachen betreffen </a:t>
            </a:r>
          </a:p>
          <a:p>
            <a:pPr>
              <a:spcAft>
                <a:spcPts val="0"/>
              </a:spcAft>
            </a:pPr>
            <a:r>
              <a:rPr lang="de-DE" dirty="0"/>
              <a:t>und nicht offensichtlich </a:t>
            </a:r>
          </a:p>
          <a:p>
            <a:pPr>
              <a:spcAft>
                <a:spcPts val="0"/>
              </a:spcAft>
            </a:pPr>
            <a:r>
              <a:rPr lang="de-DE" dirty="0"/>
              <a:t>beweisuntauglich sind.“</a:t>
            </a:r>
          </a:p>
          <a:p>
            <a:r>
              <a:rPr lang="de-CH" dirty="0" err="1"/>
              <a:t>BGer</a:t>
            </a:r>
            <a:r>
              <a:rPr lang="de-CH" dirty="0"/>
              <a:t> 5A_423/2014 vom 05.11.2014, E. 3.4.</a:t>
            </a:r>
            <a:endParaRPr lang="de-DE" dirty="0"/>
          </a:p>
          <a:p>
            <a:endParaRPr lang="de-DE" dirty="0"/>
          </a:p>
          <a:p>
            <a:endParaRPr lang="de-DE" dirty="0"/>
          </a:p>
        </p:txBody>
      </p:sp>
      <p:sp>
        <p:nvSpPr>
          <p:cNvPr id="4" name="Textplatzhalter 3"/>
          <p:cNvSpPr>
            <a:spLocks noGrp="1"/>
          </p:cNvSpPr>
          <p:nvPr>
            <p:ph type="body" sz="quarter" idx="14"/>
          </p:nvPr>
        </p:nvSpPr>
        <p:spPr/>
        <p:txBody>
          <a:bodyPr>
            <a:normAutofit fontScale="92500" lnSpcReduction="10000"/>
          </a:bodyPr>
          <a:lstStyle/>
          <a:p>
            <a:r>
              <a:rPr lang="de-DE" b="1" dirty="0"/>
              <a:t>Antizipierte Beweiswürdigung:</a:t>
            </a:r>
          </a:p>
          <a:p>
            <a:pPr>
              <a:spcAft>
                <a:spcPts val="0"/>
              </a:spcAft>
            </a:pPr>
            <a:r>
              <a:rPr lang="de-DE" dirty="0"/>
              <a:t>„Es ist dem Gericht nicht verboten, einem beantragten Beweismittel </a:t>
            </a:r>
          </a:p>
          <a:p>
            <a:pPr>
              <a:spcAft>
                <a:spcPts val="0"/>
              </a:spcAft>
            </a:pPr>
            <a:r>
              <a:rPr lang="de-DE" dirty="0"/>
              <a:t>die Erheblichkeit oder Tauglichkeit </a:t>
            </a:r>
          </a:p>
          <a:p>
            <a:pPr>
              <a:spcAft>
                <a:spcPts val="0"/>
              </a:spcAft>
            </a:pPr>
            <a:r>
              <a:rPr lang="de-DE" dirty="0"/>
              <a:t>abzusprechen oder auf die Abnahme  von (weiteren) Beweisen zu verzichten, wenn es </a:t>
            </a:r>
          </a:p>
          <a:p>
            <a:pPr>
              <a:spcAft>
                <a:spcPts val="0"/>
              </a:spcAft>
            </a:pPr>
            <a:r>
              <a:rPr lang="de-DE" dirty="0"/>
              <a:t>aufgrund der abgenommenen Beweise seine Überzeugung bereits gebildet hat und willkürfrei davon ausgehen darf, diese würde durch weitere Beweiserhebungen nicht geändert.“</a:t>
            </a:r>
          </a:p>
          <a:p>
            <a:r>
              <a:rPr lang="de-DE" dirty="0" err="1"/>
              <a:t>BGer</a:t>
            </a:r>
            <a:r>
              <a:rPr lang="de-DE" dirty="0"/>
              <a:t> 4A_427/2014 vom 02.12.2014, E. 4.2.</a:t>
            </a:r>
          </a:p>
        </p:txBody>
      </p:sp>
      <p:sp>
        <p:nvSpPr>
          <p:cNvPr id="5" name="Datumsplatzhalter 4"/>
          <p:cNvSpPr>
            <a:spLocks noGrp="1"/>
          </p:cNvSpPr>
          <p:nvPr>
            <p:ph type="dt" sz="half" idx="15"/>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6" name="Foliennummernplatzhalter 5"/>
          <p:cNvSpPr>
            <a:spLocks noGrp="1"/>
          </p:cNvSpPr>
          <p:nvPr>
            <p:ph type="sldNum" sz="quarter" idx="16"/>
          </p:nvPr>
        </p:nvSpPr>
        <p:spPr/>
        <p:txBody>
          <a:bodyPr/>
          <a:lstStyle/>
          <a:p>
            <a:r>
              <a:rPr lang="de-CH" noProof="0"/>
              <a:t>Seite </a:t>
            </a:r>
            <a:fld id="{9F4ABB4D-1A5F-4891-A32C-FEF94645D90B}" type="slidenum">
              <a:rPr lang="de-CH" noProof="0" smtClean="0"/>
              <a:pPr/>
              <a:t>20</a:t>
            </a:fld>
            <a:endParaRPr lang="de-CH" noProof="0" dirty="0"/>
          </a:p>
        </p:txBody>
      </p:sp>
    </p:spTree>
    <p:extLst>
      <p:ext uri="{BB962C8B-B14F-4D97-AF65-F5344CB8AC3E}">
        <p14:creationId xmlns:p14="http://schemas.microsoft.com/office/powerpoint/2010/main" val="1911249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style.textDecorationUnderline</p:attrName>
                                        </p:attrNameLst>
                                      </p:cBhvr>
                                      <p:to>
                                        <p:strVal val="true"/>
                                      </p:to>
                                    </p:set>
                                  </p:childTnLst>
                                </p:cTn>
                              </p:par>
                            </p:childTnLst>
                          </p:cTn>
                        </p:par>
                      </p:childTnLst>
                    </p:cTn>
                  </p:par>
                  <p:par>
                    <p:cTn id="7" fill="hold">
                      <p:stCondLst>
                        <p:cond delay="indefinite"/>
                      </p:stCondLst>
                      <p:childTnLst>
                        <p:par>
                          <p:cTn id="8" fill="hold">
                            <p:stCondLst>
                              <p:cond delay="0"/>
                            </p:stCondLst>
                            <p:childTnLst>
                              <p:par>
                                <p:cTn id="9" presetID="18" presetClass="emph" presetSubtype="0" fill="hold" nodeType="clickEffect">
                                  <p:stCondLst>
                                    <p:cond delay="0"/>
                                  </p:stCondLst>
                                  <p:iterate type="lt">
                                    <p:tmPct val="4000"/>
                                  </p:iterate>
                                  <p:childTnLst>
                                    <p:set>
                                      <p:cBhvr override="childStyle">
                                        <p:cTn id="10" dur="500" fill="hold"/>
                                        <p:tgtEl>
                                          <p:spTgt spid="3">
                                            <p:txEl>
                                              <p:pRg st="4" end="4"/>
                                            </p:txEl>
                                          </p:spTgt>
                                        </p:tgtEl>
                                        <p:attrNameLst>
                                          <p:attrName>style.textDecorationUnderline</p:attrName>
                                        </p:attrNameLst>
                                      </p:cBhvr>
                                      <p:to>
                                        <p:strVal val="true"/>
                                      </p:to>
                                    </p:set>
                                  </p:childTnLst>
                                </p:cTn>
                              </p:par>
                            </p:childTnLst>
                          </p:cTn>
                        </p:par>
                      </p:childTnLst>
                    </p:cTn>
                  </p:par>
                  <p:par>
                    <p:cTn id="11" fill="hold">
                      <p:stCondLst>
                        <p:cond delay="indefinite"/>
                      </p:stCondLst>
                      <p:childTnLst>
                        <p:par>
                          <p:cTn id="12" fill="hold">
                            <p:stCondLst>
                              <p:cond delay="0"/>
                            </p:stCondLst>
                            <p:childTnLst>
                              <p:par>
                                <p:cTn id="13" presetID="18" presetClass="emph" presetSubtype="0" fill="hold" nodeType="clickEffect">
                                  <p:stCondLst>
                                    <p:cond delay="0"/>
                                  </p:stCondLst>
                                  <p:iterate type="lt">
                                    <p:tmPct val="4000"/>
                                  </p:iterate>
                                  <p:childTnLst>
                                    <p:set>
                                      <p:cBhvr override="childStyle">
                                        <p:cTn id="14" dur="500" fill="hold"/>
                                        <p:tgtEl>
                                          <p:spTgt spid="3">
                                            <p:txEl>
                                              <p:pRg st="5" end="5"/>
                                            </p:txEl>
                                          </p:spTgt>
                                        </p:tgtEl>
                                        <p:attrNameLst>
                                          <p:attrName>style.textDecorationUnderline</p:attrName>
                                        </p:attrNameLst>
                                      </p:cBhvr>
                                      <p:to>
                                        <p:strVal val="true"/>
                                      </p:to>
                                    </p:set>
                                  </p:childTnLst>
                                </p:cTn>
                              </p:par>
                              <p:par>
                                <p:cTn id="15" presetID="18" presetClass="emph" presetSubtype="0" fill="hold" nodeType="withEffect">
                                  <p:stCondLst>
                                    <p:cond delay="0"/>
                                  </p:stCondLst>
                                  <p:iterate type="lt">
                                    <p:tmPct val="4000"/>
                                  </p:iterate>
                                  <p:childTnLst>
                                    <p:set>
                                      <p:cBhvr override="childStyle">
                                        <p:cTn id="16" dur="500" fill="hold"/>
                                        <p:tgtEl>
                                          <p:spTgt spid="3">
                                            <p:txEl>
                                              <p:pRg st="6" end="6"/>
                                            </p:txEl>
                                          </p:spTgt>
                                        </p:tgtEl>
                                        <p:attrNameLst>
                                          <p:attrName>style.textDecorationUnderline</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randombar(horizontal)">
                                      <p:cBhvr>
                                        <p:cTn id="21" dur="500"/>
                                        <p:tgtEl>
                                          <p:spTgt spid="4">
                                            <p:txEl>
                                              <p:pRg st="0" end="0"/>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randombar(horizontal)">
                                      <p:cBhvr>
                                        <p:cTn id="24" dur="500"/>
                                        <p:tgtEl>
                                          <p:spTgt spid="4">
                                            <p:txEl>
                                              <p:pRg st="1" end="1"/>
                                            </p:txEl>
                                          </p:spTgt>
                                        </p:tgtEl>
                                      </p:cBhvr>
                                    </p:animEffect>
                                  </p:childTnLst>
                                </p:cTn>
                              </p:par>
                              <p:par>
                                <p:cTn id="25" presetID="14" presetClass="entr" presetSubtype="10" fill="hold" nodeType="withEffect">
                                  <p:stCondLst>
                                    <p:cond delay="0"/>
                                  </p:stCondLst>
                                  <p:iterate type="lt">
                                    <p:tmPct val="0"/>
                                  </p:iterate>
                                  <p:childTnLst>
                                    <p:set>
                                      <p:cBhvr>
                                        <p:cTn id="26" dur="1" fill="hold">
                                          <p:stCondLst>
                                            <p:cond delay="0"/>
                                          </p:stCondLst>
                                        </p:cTn>
                                        <p:tgtEl>
                                          <p:spTgt spid="4">
                                            <p:txEl>
                                              <p:pRg st="2" end="2"/>
                                            </p:txEl>
                                          </p:spTgt>
                                        </p:tgtEl>
                                        <p:attrNameLst>
                                          <p:attrName>style.visibility</p:attrName>
                                        </p:attrNameLst>
                                      </p:cBhvr>
                                      <p:to>
                                        <p:strVal val="visible"/>
                                      </p:to>
                                    </p:set>
                                    <p:animEffect transition="in" filter="randombar(horizontal)">
                                      <p:cBhvr>
                                        <p:cTn id="27" dur="500"/>
                                        <p:tgtEl>
                                          <p:spTgt spid="4">
                                            <p:txEl>
                                              <p:pRg st="2" end="2"/>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4">
                                            <p:txEl>
                                              <p:pRg st="3" end="3"/>
                                            </p:txEl>
                                          </p:spTgt>
                                        </p:tgtEl>
                                        <p:attrNameLst>
                                          <p:attrName>style.visibility</p:attrName>
                                        </p:attrNameLst>
                                      </p:cBhvr>
                                      <p:to>
                                        <p:strVal val="visible"/>
                                      </p:to>
                                    </p:set>
                                    <p:animEffect transition="in" filter="randombar(horizontal)">
                                      <p:cBhvr>
                                        <p:cTn id="30" dur="500"/>
                                        <p:tgtEl>
                                          <p:spTgt spid="4">
                                            <p:txEl>
                                              <p:pRg st="3" end="3"/>
                                            </p:txEl>
                                          </p:spTgt>
                                        </p:tgtEl>
                                      </p:cBhvr>
                                    </p:animEffect>
                                  </p:childTnLst>
                                </p:cTn>
                              </p:par>
                              <p:par>
                                <p:cTn id="31" presetID="14" presetClass="entr" presetSubtype="10" fill="hold" nodeType="withEffect">
                                  <p:stCondLst>
                                    <p:cond delay="0"/>
                                  </p:stCondLst>
                                  <p:iterate type="lt">
                                    <p:tmPct val="0"/>
                                  </p:iterate>
                                  <p:childTnLst>
                                    <p:set>
                                      <p:cBhvr>
                                        <p:cTn id="32" dur="1" fill="hold">
                                          <p:stCondLst>
                                            <p:cond delay="0"/>
                                          </p:stCondLst>
                                        </p:cTn>
                                        <p:tgtEl>
                                          <p:spTgt spid="4">
                                            <p:txEl>
                                              <p:pRg st="4" end="4"/>
                                            </p:txEl>
                                          </p:spTgt>
                                        </p:tgtEl>
                                        <p:attrNameLst>
                                          <p:attrName>style.visibility</p:attrName>
                                        </p:attrNameLst>
                                      </p:cBhvr>
                                      <p:to>
                                        <p:strVal val="visible"/>
                                      </p:to>
                                    </p:set>
                                    <p:animEffect transition="in" filter="randombar(horizontal)">
                                      <p:cBhvr>
                                        <p:cTn id="33" dur="500"/>
                                        <p:tgtEl>
                                          <p:spTgt spid="4">
                                            <p:txEl>
                                              <p:pRg st="4" end="4"/>
                                            </p:txEl>
                                          </p:spTgt>
                                        </p:tgtEl>
                                      </p:cBhvr>
                                    </p:animEffect>
                                  </p:childTnLst>
                                </p:cTn>
                              </p:par>
                              <p:par>
                                <p:cTn id="34" presetID="14" presetClass="entr" presetSubtype="10" fill="hold"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randombar(horizontal)">
                                      <p:cBhvr>
                                        <p:cTn id="36" dur="500"/>
                                        <p:tgtEl>
                                          <p:spTgt spid="4">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mph" presetSubtype="0" fill="hold" nodeType="clickEffect">
                                  <p:stCondLst>
                                    <p:cond delay="0"/>
                                  </p:stCondLst>
                                  <p:iterate type="lt">
                                    <p:tmPct val="4000"/>
                                  </p:iterate>
                                  <p:childTnLst>
                                    <p:set>
                                      <p:cBhvr override="childStyle">
                                        <p:cTn id="40" dur="500" fill="hold"/>
                                        <p:tgtEl>
                                          <p:spTgt spid="4">
                                            <p:txEl>
                                              <p:pRg st="2" end="2"/>
                                            </p:txEl>
                                          </p:spTgt>
                                        </p:tgtEl>
                                        <p:attrNameLst>
                                          <p:attrName>style.textDecorationUnderline</p:attrName>
                                        </p:attrNameLst>
                                      </p:cBhvr>
                                      <p:to>
                                        <p:strVal val="true"/>
                                      </p:to>
                                    </p:set>
                                  </p:childTnLst>
                                </p:cTn>
                              </p:par>
                            </p:childTnLst>
                          </p:cTn>
                        </p:par>
                      </p:childTnLst>
                    </p:cTn>
                  </p:par>
                  <p:par>
                    <p:cTn id="41" fill="hold">
                      <p:stCondLst>
                        <p:cond delay="indefinite"/>
                      </p:stCondLst>
                      <p:childTnLst>
                        <p:par>
                          <p:cTn id="42" fill="hold">
                            <p:stCondLst>
                              <p:cond delay="0"/>
                            </p:stCondLst>
                            <p:childTnLst>
                              <p:par>
                                <p:cTn id="43" presetID="18" presetClass="emph" presetSubtype="0" fill="hold" nodeType="clickEffect">
                                  <p:stCondLst>
                                    <p:cond delay="0"/>
                                  </p:stCondLst>
                                  <p:iterate type="lt">
                                    <p:tmPct val="4000"/>
                                  </p:iterate>
                                  <p:childTnLst>
                                    <p:set>
                                      <p:cBhvr override="childStyle">
                                        <p:cTn id="44" dur="500" fill="hold"/>
                                        <p:tgtEl>
                                          <p:spTgt spid="4">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CH" sz="3200" dirty="0">
              <a:solidFill>
                <a:srgbClr val="000090"/>
              </a:solidFill>
            </a:endParaRPr>
          </a:p>
        </p:txBody>
      </p:sp>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21</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14" name="Rechteck 13"/>
          <p:cNvSpPr/>
          <p:nvPr/>
        </p:nvSpPr>
        <p:spPr>
          <a:xfrm>
            <a:off x="2338636" y="3366219"/>
            <a:ext cx="8379113"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Beweisantrag nicht substantiiert</a:t>
            </a:r>
          </a:p>
        </p:txBody>
      </p:sp>
      <p:sp>
        <p:nvSpPr>
          <p:cNvPr id="18" name="Rechteck 17"/>
          <p:cNvSpPr/>
          <p:nvPr/>
        </p:nvSpPr>
        <p:spPr>
          <a:xfrm rot="5400000">
            <a:off x="8869859"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untauglich</a:t>
            </a:r>
          </a:p>
        </p:txBody>
      </p:sp>
      <p:sp>
        <p:nvSpPr>
          <p:cNvPr id="19" name="Rechteck 18"/>
          <p:cNvSpPr/>
          <p:nvPr/>
        </p:nvSpPr>
        <p:spPr>
          <a:xfrm rot="5400000">
            <a:off x="300907"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nicht erreichbar</a:t>
            </a:r>
          </a:p>
        </p:txBody>
      </p:sp>
      <p:sp>
        <p:nvSpPr>
          <p:cNvPr id="21" name="Rechteck 20"/>
          <p:cNvSpPr/>
          <p:nvPr/>
        </p:nvSpPr>
        <p:spPr>
          <a:xfrm>
            <a:off x="1978596" y="7398667"/>
            <a:ext cx="4536504"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Erhebung widerrechtlich</a:t>
            </a:r>
          </a:p>
        </p:txBody>
      </p:sp>
      <p:sp>
        <p:nvSpPr>
          <p:cNvPr id="22" name="Rechteck 21"/>
          <p:cNvSpPr/>
          <p:nvPr/>
        </p:nvSpPr>
        <p:spPr>
          <a:xfrm>
            <a:off x="6515100" y="7398667"/>
            <a:ext cx="468052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
        <p:nvSpPr>
          <p:cNvPr id="25" name="Rechteck 24"/>
          <p:cNvSpPr/>
          <p:nvPr/>
        </p:nvSpPr>
        <p:spPr>
          <a:xfrm>
            <a:off x="2626668" y="4014291"/>
            <a:ext cx="7920880"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Schlechteres Beweismittel, nachdem sicheres vorliegt</a:t>
            </a:r>
          </a:p>
        </p:txBody>
      </p:sp>
      <p:sp>
        <p:nvSpPr>
          <p:cNvPr id="27" name="Rechteck 26"/>
          <p:cNvSpPr/>
          <p:nvPr/>
        </p:nvSpPr>
        <p:spPr>
          <a:xfrm rot="5400000">
            <a:off x="1654560" y="5634471"/>
            <a:ext cx="2736304" cy="792088"/>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 subjektiv untauglich</a:t>
            </a:r>
          </a:p>
        </p:txBody>
      </p:sp>
      <p:sp>
        <p:nvSpPr>
          <p:cNvPr id="28" name="Rechteck 27"/>
          <p:cNvSpPr/>
          <p:nvPr/>
        </p:nvSpPr>
        <p:spPr>
          <a:xfrm rot="5400000">
            <a:off x="8750947" y="5594866"/>
            <a:ext cx="2736304" cy="871297"/>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Vielzahl von Beweismitteln</a:t>
            </a:r>
          </a:p>
        </p:txBody>
      </p:sp>
      <p:sp>
        <p:nvSpPr>
          <p:cNvPr id="23" name="Rechteck 22"/>
          <p:cNvSpPr/>
          <p:nvPr/>
        </p:nvSpPr>
        <p:spPr>
          <a:xfrm>
            <a:off x="3418757" y="6750595"/>
            <a:ext cx="6264696"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Beweismittel für Gegenbeweis, wenn Hauptbeweis ohnehin nicht gelingt</a:t>
            </a:r>
          </a:p>
        </p:txBody>
      </p:sp>
    </p:spTree>
    <p:extLst>
      <p:ext uri="{BB962C8B-B14F-4D97-AF65-F5344CB8AC3E}">
        <p14:creationId xmlns:p14="http://schemas.microsoft.com/office/powerpoint/2010/main" val="3529609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randombar(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randombar(horizont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randombar(horizontal)">
                                      <p:cBhvr>
                                        <p:cTn id="2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8" grpId="0" animBg="1"/>
      <p:bldP spid="2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610444" y="5094411"/>
            <a:ext cx="12025336"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2" name="Textplatzhalter 1"/>
          <p:cNvSpPr>
            <a:spLocks noGrp="1"/>
          </p:cNvSpPr>
          <p:nvPr>
            <p:ph type="body" sz="quarter" idx="13"/>
          </p:nvPr>
        </p:nvSpPr>
        <p:spPr/>
        <p:txBody>
          <a:bodyPr>
            <a:normAutofit/>
          </a:bodyPr>
          <a:lstStyle/>
          <a:p>
            <a:pPr marL="742950" lvl="1" indent="-742950">
              <a:spcBef>
                <a:spcPts val="600"/>
              </a:spcBef>
              <a:spcAft>
                <a:spcPts val="600"/>
              </a:spcAft>
              <a:buFont typeface="Arial" pitchFamily="34" charset="0"/>
              <a:buAutoNum type="arabicPeriod"/>
            </a:pPr>
            <a:r>
              <a:rPr lang="de-DE" dirty="0"/>
              <a:t>Vorbemerkungen</a:t>
            </a:r>
          </a:p>
          <a:p>
            <a:pPr marL="742950" lvl="1" indent="-742950">
              <a:spcBef>
                <a:spcPts val="600"/>
              </a:spcBef>
              <a:spcAft>
                <a:spcPts val="600"/>
              </a:spcAft>
              <a:buFont typeface="Arial" pitchFamily="34" charset="0"/>
              <a:buAutoNum type="arabicPeriod"/>
            </a:pPr>
            <a:r>
              <a:rPr lang="de-DE" dirty="0"/>
              <a:t>Der Entscheid, Beweismittel zu erheben</a:t>
            </a:r>
          </a:p>
          <a:p>
            <a:pPr marL="742950" lvl="1" indent="-742950">
              <a:spcBef>
                <a:spcPts val="600"/>
              </a:spcBef>
              <a:spcAft>
                <a:spcPts val="600"/>
              </a:spcAft>
              <a:buFont typeface="Arial" pitchFamily="34" charset="0"/>
              <a:buAutoNum type="arabicPeriod"/>
            </a:pPr>
            <a:r>
              <a:rPr lang="de-CH" dirty="0"/>
              <a:t>Recht auf Beweis – Antizipierte Beweiswürdigung: Abgrenzung</a:t>
            </a:r>
          </a:p>
          <a:p>
            <a:pPr marL="742950" lvl="1" indent="-742950">
              <a:spcBef>
                <a:spcPts val="600"/>
              </a:spcBef>
              <a:spcAft>
                <a:spcPts val="600"/>
              </a:spcAft>
              <a:buFont typeface="Arial" pitchFamily="34" charset="0"/>
              <a:buAutoNum type="arabicPeriod"/>
            </a:pPr>
            <a:r>
              <a:rPr lang="de-CH" dirty="0"/>
              <a:t>Antizipierte Beweiswürdigung: Begriff und Zulässigkeit</a:t>
            </a:r>
          </a:p>
          <a:p>
            <a:pPr>
              <a:buNone/>
            </a:pPr>
            <a:endParaRPr lang="de-CH" dirty="0"/>
          </a:p>
          <a:p>
            <a:endParaRPr lang="de-CH" dirty="0"/>
          </a:p>
        </p:txBody>
      </p:sp>
      <p:sp>
        <p:nvSpPr>
          <p:cNvPr id="3" name="Datumsplatzhalter 2"/>
          <p:cNvSpPr>
            <a:spLocks noGrp="1"/>
          </p:cNvSpPr>
          <p:nvPr>
            <p:ph type="dt" sz="half" idx="14"/>
          </p:nvPr>
        </p:nvSpPr>
        <p:spPr>
          <a:xfrm>
            <a:off x="719138" y="9017000"/>
            <a:ext cx="2915642" cy="180000"/>
          </a:xfrm>
        </p:spPr>
        <p:txBody>
          <a:bodyPr/>
          <a:lstStyle/>
          <a:p>
            <a:r>
              <a:rPr lang="de-CH" dirty="0">
                <a:solidFill>
                  <a:schemeClr val="tx1"/>
                </a:solidFill>
              </a:rPr>
              <a:t>14. September 2017</a:t>
            </a:r>
          </a:p>
          <a:p>
            <a:endParaRPr lang="de-CH" baseline="0" noProof="0" dirty="0">
              <a:solidFill>
                <a:schemeClr val="tx1"/>
              </a:solidFill>
            </a:endParaRPr>
          </a:p>
        </p:txBody>
      </p:sp>
      <p:sp>
        <p:nvSpPr>
          <p:cNvPr id="4" name="Foliennummernplatzhalter 3"/>
          <p:cNvSpPr>
            <a:spLocks noGrp="1"/>
          </p:cNvSpPr>
          <p:nvPr>
            <p:ph type="sldNum" sz="quarter" idx="15"/>
          </p:nvPr>
        </p:nvSpPr>
        <p:spPr/>
        <p:txBody>
          <a:bodyPr/>
          <a:lstStyle/>
          <a:p>
            <a:r>
              <a:rPr lang="de-CH" noProof="0" dirty="0"/>
              <a:t>Seite </a:t>
            </a:r>
            <a:fld id="{9F4ABB4D-1A5F-4891-A32C-FEF94645D90B}" type="slidenum">
              <a:rPr lang="de-CH" noProof="0" smtClean="0"/>
              <a:pPr/>
              <a:t>22</a:t>
            </a:fld>
            <a:endParaRPr lang="de-CH" noProof="0" dirty="0"/>
          </a:p>
        </p:txBody>
      </p:sp>
    </p:spTree>
    <p:extLst>
      <p:ext uri="{BB962C8B-B14F-4D97-AF65-F5344CB8AC3E}">
        <p14:creationId xmlns:p14="http://schemas.microsoft.com/office/powerpoint/2010/main" val="1295236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 Ausschlussgrund:</a:t>
            </a:r>
            <a:br>
              <a:rPr lang="de-DE" dirty="0"/>
            </a:br>
            <a:r>
              <a:rPr lang="de-DE" dirty="0"/>
              <a:t>Vielzahl von Beweismitteln</a:t>
            </a:r>
          </a:p>
        </p:txBody>
      </p:sp>
      <p:sp>
        <p:nvSpPr>
          <p:cNvPr id="3" name="Textplatzhalter 2"/>
          <p:cNvSpPr>
            <a:spLocks noGrp="1"/>
          </p:cNvSpPr>
          <p:nvPr>
            <p:ph type="body" sz="quarter" idx="13"/>
          </p:nvPr>
        </p:nvSpPr>
        <p:spPr/>
        <p:txBody>
          <a:bodyPr/>
          <a:lstStyle/>
          <a:p>
            <a:endParaRPr lang="de-DE" dirty="0"/>
          </a:p>
        </p:txBody>
      </p:sp>
      <p:sp>
        <p:nvSpPr>
          <p:cNvPr id="4" name="Datumsplatzhalter 3"/>
          <p:cNvSpPr>
            <a:spLocks noGrp="1"/>
          </p:cNvSpPr>
          <p:nvPr>
            <p:ph type="dt" sz="half" idx="14"/>
          </p:nvPr>
        </p:nvSpPr>
        <p:spPr>
          <a:xfrm>
            <a:off x="719138" y="9017000"/>
            <a:ext cx="2915642" cy="180000"/>
          </a:xfrm>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23</a:t>
            </a:fld>
            <a:endParaRPr lang="de-CH" noProof="0" dirty="0"/>
          </a:p>
        </p:txBody>
      </p:sp>
      <p:sp>
        <p:nvSpPr>
          <p:cNvPr id="6" name="Fußzeilenplatzhalter 5"/>
          <p:cNvSpPr>
            <a:spLocks noGrp="1"/>
          </p:cNvSpPr>
          <p:nvPr>
            <p:ph type="ftr" sz="quarter" idx="16"/>
          </p:nvPr>
        </p:nvSpPr>
        <p:spPr/>
        <p:txBody>
          <a:bodyPr/>
          <a:lstStyle/>
          <a:p>
            <a:pPr algn="l"/>
            <a:endParaRPr lang="en-US" dirty="0"/>
          </a:p>
        </p:txBody>
      </p:sp>
    </p:spTree>
    <p:extLst>
      <p:ext uri="{BB962C8B-B14F-4D97-AF65-F5344CB8AC3E}">
        <p14:creationId xmlns:p14="http://schemas.microsoft.com/office/powerpoint/2010/main" val="1432042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t>2. Ausschlussgrund:</a:t>
            </a:r>
            <a:br>
              <a:rPr lang="de-DE" dirty="0"/>
            </a:br>
            <a:r>
              <a:rPr lang="de-DE" dirty="0"/>
              <a:t>Gegenbeweis, wenn Hauptbeweis ohnehin nicht gelingt</a:t>
            </a:r>
          </a:p>
        </p:txBody>
      </p:sp>
      <p:sp>
        <p:nvSpPr>
          <p:cNvPr id="3" name="Textplatzhalter 2"/>
          <p:cNvSpPr>
            <a:spLocks noGrp="1"/>
          </p:cNvSpPr>
          <p:nvPr>
            <p:ph type="body" sz="quarter" idx="13"/>
          </p:nvPr>
        </p:nvSpPr>
        <p:spPr/>
        <p:txBody>
          <a:bodyPr/>
          <a:lstStyle/>
          <a:p>
            <a:endParaRPr lang="de-DE"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24</a:t>
            </a:fld>
            <a:endParaRPr lang="de-CH" noProof="0" dirty="0"/>
          </a:p>
        </p:txBody>
      </p:sp>
      <p:sp>
        <p:nvSpPr>
          <p:cNvPr id="6" name="Fußzeilenplatzhalter 5"/>
          <p:cNvSpPr>
            <a:spLocks noGrp="1"/>
          </p:cNvSpPr>
          <p:nvPr>
            <p:ph type="ftr" sz="quarter" idx="16"/>
          </p:nvPr>
        </p:nvSpPr>
        <p:spPr/>
        <p:txBody>
          <a:bodyPr/>
          <a:lstStyle/>
          <a:p>
            <a:pPr algn="l"/>
            <a:endParaRPr lang="en-US" dirty="0"/>
          </a:p>
        </p:txBody>
      </p:sp>
    </p:spTree>
    <p:extLst>
      <p:ext uri="{BB962C8B-B14F-4D97-AF65-F5344CB8AC3E}">
        <p14:creationId xmlns:p14="http://schemas.microsoft.com/office/powerpoint/2010/main" val="17204091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3. Ausschlussgrund: </a:t>
            </a:r>
            <a:br>
              <a:rPr lang="de-DE" dirty="0"/>
            </a:br>
            <a:r>
              <a:rPr lang="de-DE" dirty="0"/>
              <a:t>Subjektiv untaugliche Beweismittel</a:t>
            </a:r>
          </a:p>
        </p:txBody>
      </p:sp>
      <p:sp>
        <p:nvSpPr>
          <p:cNvPr id="3" name="Textplatzhalter 2"/>
          <p:cNvSpPr>
            <a:spLocks noGrp="1"/>
          </p:cNvSpPr>
          <p:nvPr>
            <p:ph type="body" sz="quarter" idx="13"/>
          </p:nvPr>
        </p:nvSpPr>
        <p:spPr/>
        <p:txBody>
          <a:bodyPr/>
          <a:lstStyle/>
          <a:p>
            <a:r>
              <a:rPr lang="de-DE" b="1" dirty="0"/>
              <a:t>5A_708/2014: </a:t>
            </a:r>
            <a:r>
              <a:rPr lang="de-DE" dirty="0"/>
              <a:t>... sei deshalb festgehalten, dass ohnehin keine willkürliche antizipierte Beweiswürdigung vorläge: Das Obergericht hat sachliche und damit vor dem Hintergrund des Willkürverbotes vertretbare Gründe angeführt. Es ist nicht davon auszugehen, dass sich ein Notar, welcher täglich eine Vielzahl von Urkunden redigiert, nach über einem Jahrzehnt noch erinnern könnte, was mit bestimmten Formulierungen gemeint war. </a:t>
            </a:r>
            <a:endParaRPr lang="de-DE" b="1" dirty="0"/>
          </a:p>
          <a:p>
            <a:endParaRPr lang="de-DE"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25</a:t>
            </a:fld>
            <a:endParaRPr lang="de-CH" noProof="0" dirty="0"/>
          </a:p>
        </p:txBody>
      </p:sp>
    </p:spTree>
    <p:extLst>
      <p:ext uri="{BB962C8B-B14F-4D97-AF65-F5344CB8AC3E}">
        <p14:creationId xmlns:p14="http://schemas.microsoft.com/office/powerpoint/2010/main" val="3307226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r>
              <a:rPr lang="de-DE" dirty="0"/>
              <a:t>4. Ausschlussgrund:</a:t>
            </a:r>
            <a:br>
              <a:rPr lang="de-DE" dirty="0"/>
            </a:br>
            <a:r>
              <a:rPr lang="de-DE" dirty="0"/>
              <a:t>Schlechteres Beweismittel, nachdem ein sicheres Beweismittel bereits vorliegt.</a:t>
            </a:r>
          </a:p>
        </p:txBody>
      </p:sp>
      <p:sp>
        <p:nvSpPr>
          <p:cNvPr id="3" name="Textplatzhalter 2"/>
          <p:cNvSpPr>
            <a:spLocks noGrp="1"/>
          </p:cNvSpPr>
          <p:nvPr>
            <p:ph type="body" sz="quarter" idx="13"/>
          </p:nvPr>
        </p:nvSpPr>
        <p:spPr>
          <a:xfrm>
            <a:off x="719138" y="2718147"/>
            <a:ext cx="11952286" cy="6155979"/>
          </a:xfrm>
        </p:spPr>
        <p:txBody>
          <a:bodyPr>
            <a:normAutofit/>
          </a:bodyPr>
          <a:lstStyle/>
          <a:p>
            <a:r>
              <a:rPr lang="de-DE" b="1" dirty="0">
                <a:solidFill>
                  <a:srgbClr val="000000"/>
                </a:solidFill>
              </a:rPr>
              <a:t>5A_708/2014: </a:t>
            </a:r>
            <a:r>
              <a:rPr lang="de-DE" dirty="0">
                <a:solidFill>
                  <a:srgbClr val="000000"/>
                </a:solidFill>
              </a:rPr>
              <a:t>„... Das Obergericht befand, dass eine Befragung von Notar H. .... überflüssig sei, nachdem das Regionalgericht den Sachverhalt anhand der Akten und der Aussagen der Parteien habe feststellen können.“</a:t>
            </a:r>
            <a:endParaRPr lang="de-DE" sz="2000" b="1"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26</a:t>
            </a:fld>
            <a:endParaRPr lang="de-CH" noProof="0" dirty="0"/>
          </a:p>
        </p:txBody>
      </p:sp>
    </p:spTree>
    <p:extLst>
      <p:ext uri="{BB962C8B-B14F-4D97-AF65-F5344CB8AC3E}">
        <p14:creationId xmlns:p14="http://schemas.microsoft.com/office/powerpoint/2010/main" val="15495758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Zwei Fälle</a:t>
            </a:r>
          </a:p>
        </p:txBody>
      </p:sp>
      <p:sp>
        <p:nvSpPr>
          <p:cNvPr id="3" name="Textplatzhalter 2"/>
          <p:cNvSpPr>
            <a:spLocks noGrp="1"/>
          </p:cNvSpPr>
          <p:nvPr>
            <p:ph type="body" sz="quarter" idx="13"/>
          </p:nvPr>
        </p:nvSpPr>
        <p:spPr>
          <a:xfrm>
            <a:off x="682452" y="1710035"/>
            <a:ext cx="12168310" cy="7200131"/>
          </a:xfrm>
        </p:spPr>
        <p:txBody>
          <a:bodyPr>
            <a:normAutofit fontScale="92500"/>
          </a:bodyPr>
          <a:lstStyle/>
          <a:p>
            <a:r>
              <a:rPr lang="de-DE" b="1" dirty="0"/>
              <a:t>Fall 1 (Unterhaltsklage):</a:t>
            </a:r>
          </a:p>
          <a:p>
            <a:r>
              <a:rPr lang="de-DE" sz="3500" dirty="0"/>
              <a:t>Vitus (V) und Monique (M) sind Eltern von zwei Kindern (4- und 2-jährig). Sie waren nie miteinander verheiratet, lebten aber bis vor einem Jahr zusammen. Nun erheben die Kinder, vertreten durch Monique, eine Unterhaltsklage gegen Vitus. Vitus ist Arzt und Eigentümer von zahlreichen Mehrfamilienhäusern in Zürich, weshalb Monique u.a. beantragt, er habe die detaillierten Abrechnungen dafür vorzulegen. Auch Monique hat im letzten Jahr von ihren Eltern ein Haus geschenkt erhalten, nämlich ihr Elternhaus, mit einem unentgeltlichen Wohnrecht für ihre Eltern belegt ist. Monique reicht dazu die einschlägigen Verträge ein. Vitus beantragt, auch Monique habe die Ertragsrechnung für ihr (Eltern-) Haus vorzulegen. Sind Vitus bzw. Monique zur Edition der Liegenschaftsabrechnungen ihrer Grundstücke aufzufordern?</a:t>
            </a:r>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27</a:t>
            </a:fld>
            <a:endParaRPr lang="de-CH" noProof="0" dirty="0"/>
          </a:p>
        </p:txBody>
      </p:sp>
    </p:spTree>
    <p:extLst>
      <p:ext uri="{BB962C8B-B14F-4D97-AF65-F5344CB8AC3E}">
        <p14:creationId xmlns:p14="http://schemas.microsoft.com/office/powerpoint/2010/main" val="2913246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Fall 1: Unterhaltsklage</a:t>
            </a:r>
          </a:p>
        </p:txBody>
      </p:sp>
      <p:sp>
        <p:nvSpPr>
          <p:cNvPr id="3" name="Textplatzhalter 2"/>
          <p:cNvSpPr>
            <a:spLocks noGrp="1"/>
          </p:cNvSpPr>
          <p:nvPr>
            <p:ph type="body" sz="quarter" idx="13"/>
          </p:nvPr>
        </p:nvSpPr>
        <p:spPr>
          <a:xfrm>
            <a:off x="610444" y="1566019"/>
            <a:ext cx="11952286" cy="7200131"/>
          </a:xfrm>
        </p:spPr>
        <p:txBody>
          <a:bodyPr>
            <a:normAutofit/>
          </a:bodyPr>
          <a:lstStyle/>
          <a:p>
            <a:endParaRPr lang="de-DE" sz="3200"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28</a:t>
            </a:fld>
            <a:endParaRPr lang="de-CH" noProof="0" dirty="0"/>
          </a:p>
        </p:txBody>
      </p:sp>
      <p:sp>
        <p:nvSpPr>
          <p:cNvPr id="6" name="Rechteck 5"/>
          <p:cNvSpPr/>
          <p:nvPr/>
        </p:nvSpPr>
        <p:spPr>
          <a:xfrm>
            <a:off x="7163172" y="2502123"/>
            <a:ext cx="3240360"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Vitus</a:t>
            </a:r>
          </a:p>
        </p:txBody>
      </p:sp>
      <p:sp>
        <p:nvSpPr>
          <p:cNvPr id="7" name="Oval 6"/>
          <p:cNvSpPr/>
          <p:nvPr/>
        </p:nvSpPr>
        <p:spPr>
          <a:xfrm>
            <a:off x="1690564" y="2502123"/>
            <a:ext cx="3672408"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Monique</a:t>
            </a:r>
            <a:endParaRPr lang="de-DE" b="0" i="0" baseline="0" dirty="0"/>
          </a:p>
        </p:txBody>
      </p:sp>
      <p:sp>
        <p:nvSpPr>
          <p:cNvPr id="8" name="Rechteck 7"/>
          <p:cNvSpPr/>
          <p:nvPr/>
        </p:nvSpPr>
        <p:spPr>
          <a:xfrm>
            <a:off x="3922812" y="5454451"/>
            <a:ext cx="1800200"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2013</a:t>
            </a:r>
            <a:endParaRPr lang="de-DE" b="0" i="0" baseline="0" dirty="0"/>
          </a:p>
        </p:txBody>
      </p:sp>
      <p:sp>
        <p:nvSpPr>
          <p:cNvPr id="9" name="Oval 8"/>
          <p:cNvSpPr/>
          <p:nvPr/>
        </p:nvSpPr>
        <p:spPr>
          <a:xfrm>
            <a:off x="6371084" y="5454451"/>
            <a:ext cx="2376264"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2015</a:t>
            </a:r>
          </a:p>
        </p:txBody>
      </p:sp>
      <p:cxnSp>
        <p:nvCxnSpPr>
          <p:cNvPr id="11" name="Gerade Verbindung mit Pfeil 10"/>
          <p:cNvCxnSpPr>
            <a:stCxn id="8" idx="0"/>
            <a:endCxn id="6" idx="2"/>
          </p:cNvCxnSpPr>
          <p:nvPr/>
        </p:nvCxnSpPr>
        <p:spPr>
          <a:xfrm flipV="1">
            <a:off x="4822912" y="4230315"/>
            <a:ext cx="3960440" cy="1224136"/>
          </a:xfrm>
          <a:prstGeom prst="straightConnector1">
            <a:avLst/>
          </a:prstGeom>
          <a:ln w="76200" cmpd="sng">
            <a:solidFill>
              <a:srgbClr val="008000"/>
            </a:solidFill>
            <a:tailEnd type="arrow"/>
          </a:ln>
        </p:spPr>
        <p:style>
          <a:lnRef idx="2">
            <a:schemeClr val="accent1"/>
          </a:lnRef>
          <a:fillRef idx="0">
            <a:schemeClr val="accent1"/>
          </a:fillRef>
          <a:effectRef idx="1">
            <a:schemeClr val="accent1"/>
          </a:effectRef>
          <a:fontRef idx="minor">
            <a:schemeClr val="tx1"/>
          </a:fontRef>
        </p:style>
      </p:cxnSp>
      <p:cxnSp>
        <p:nvCxnSpPr>
          <p:cNvPr id="13" name="Gerade Verbindung mit Pfeil 12"/>
          <p:cNvCxnSpPr>
            <a:stCxn id="9" idx="0"/>
          </p:cNvCxnSpPr>
          <p:nvPr/>
        </p:nvCxnSpPr>
        <p:spPr>
          <a:xfrm flipV="1">
            <a:off x="7559216" y="4230315"/>
            <a:ext cx="1260140" cy="1224136"/>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14" name="Textfeld 13"/>
          <p:cNvSpPr txBox="1"/>
          <p:nvPr/>
        </p:nvSpPr>
        <p:spPr>
          <a:xfrm>
            <a:off x="8243292" y="4662363"/>
            <a:ext cx="3528392" cy="584776"/>
          </a:xfrm>
          <a:prstGeom prst="rect">
            <a:avLst/>
          </a:prstGeom>
          <a:noFill/>
        </p:spPr>
        <p:txBody>
          <a:bodyPr wrap="square" rtlCol="0">
            <a:spAutoFit/>
          </a:bodyPr>
          <a:lstStyle/>
          <a:p>
            <a:r>
              <a:rPr lang="de-DE" sz="3200" b="0" baseline="0" dirty="0">
                <a:solidFill>
                  <a:schemeClr val="tx2"/>
                </a:solidFill>
                <a:latin typeface="+mn-lt"/>
              </a:rPr>
              <a:t>Unterhaltsklage</a:t>
            </a:r>
          </a:p>
        </p:txBody>
      </p:sp>
      <p:sp>
        <p:nvSpPr>
          <p:cNvPr id="16" name="Legende m. Pfeil nach oben u. unten 15"/>
          <p:cNvSpPr/>
          <p:nvPr/>
        </p:nvSpPr>
        <p:spPr>
          <a:xfrm rot="5400000">
            <a:off x="5596998" y="2520125"/>
            <a:ext cx="1332148" cy="1800200"/>
          </a:xfrm>
          <a:prstGeom prst="upDownArrowCallou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17" name="Pfeil nach unten 16"/>
          <p:cNvSpPr/>
          <p:nvPr/>
        </p:nvSpPr>
        <p:spPr>
          <a:xfrm>
            <a:off x="5434980" y="4014291"/>
            <a:ext cx="1656184" cy="2160240"/>
          </a:xfrm>
          <a:prstGeom prst="downArrow">
            <a:avLst/>
          </a:prstGeom>
          <a:solidFill>
            <a:srgbClr val="B5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18" name="Textfeld 17"/>
          <p:cNvSpPr txBox="1"/>
          <p:nvPr/>
        </p:nvSpPr>
        <p:spPr>
          <a:xfrm>
            <a:off x="5939036" y="2718147"/>
            <a:ext cx="677108" cy="3240360"/>
          </a:xfrm>
          <a:prstGeom prst="rect">
            <a:avLst/>
          </a:prstGeom>
          <a:noFill/>
        </p:spPr>
        <p:txBody>
          <a:bodyPr vert="vert" wrap="square" rtlCol="0">
            <a:spAutoFit/>
          </a:bodyPr>
          <a:lstStyle/>
          <a:p>
            <a:r>
              <a:rPr lang="de-DE" sz="3200" b="0" baseline="0" dirty="0">
                <a:solidFill>
                  <a:srgbClr val="008000"/>
                </a:solidFill>
                <a:latin typeface="+mn-lt"/>
              </a:rPr>
              <a:t>Unterhaltspflicht</a:t>
            </a:r>
          </a:p>
        </p:txBody>
      </p:sp>
      <p:sp>
        <p:nvSpPr>
          <p:cNvPr id="10" name="Textfeld 9"/>
          <p:cNvSpPr txBox="1"/>
          <p:nvPr/>
        </p:nvSpPr>
        <p:spPr>
          <a:xfrm>
            <a:off x="538436" y="7350467"/>
            <a:ext cx="12097344" cy="1200328"/>
          </a:xfrm>
          <a:prstGeom prst="rect">
            <a:avLst/>
          </a:prstGeom>
          <a:noFill/>
        </p:spPr>
        <p:txBody>
          <a:bodyPr wrap="square" rtlCol="0">
            <a:spAutoFit/>
          </a:bodyPr>
          <a:lstStyle/>
          <a:p>
            <a:r>
              <a:rPr lang="de-DE" dirty="0">
                <a:latin typeface="+mn-lt"/>
              </a:rPr>
              <a:t>1.Vitus: Relevante Tatsache =&gt; Aktenedition</a:t>
            </a:r>
          </a:p>
          <a:p>
            <a:r>
              <a:rPr lang="de-DE" dirty="0">
                <a:latin typeface="+mn-lt"/>
              </a:rPr>
              <a:t>2a. Monique: Irrelevante Tatsache =&gt; kein Recht auf Beweis =&gt; keine Beweiserhebung</a:t>
            </a:r>
          </a:p>
          <a:p>
            <a:r>
              <a:rPr lang="de-DE" b="0" baseline="0" dirty="0">
                <a:latin typeface="+mn-lt"/>
              </a:rPr>
              <a:t>2b. Beweisantrag</a:t>
            </a:r>
            <a:r>
              <a:rPr lang="de-DE" b="0" dirty="0">
                <a:latin typeface="+mn-lt"/>
              </a:rPr>
              <a:t> aufs Geratewohl =&gt; </a:t>
            </a:r>
            <a:r>
              <a:rPr lang="de-DE" b="0" dirty="0" err="1">
                <a:latin typeface="+mn-lt"/>
              </a:rPr>
              <a:t>unsubstantiiertes</a:t>
            </a:r>
            <a:r>
              <a:rPr lang="de-DE" b="0" dirty="0">
                <a:latin typeface="+mn-lt"/>
              </a:rPr>
              <a:t> Vorbringen =&gt; keine </a:t>
            </a:r>
            <a:r>
              <a:rPr lang="de-DE" b="0" dirty="0" err="1">
                <a:latin typeface="+mn-lt"/>
              </a:rPr>
              <a:t>Beweiserh</a:t>
            </a:r>
            <a:r>
              <a:rPr lang="de-DE" b="0" dirty="0">
                <a:latin typeface="+mn-lt"/>
              </a:rPr>
              <a:t>.</a:t>
            </a:r>
            <a:endParaRPr lang="de-DE" b="0" baseline="0" dirty="0">
              <a:latin typeface="+mn-lt"/>
            </a:endParaRPr>
          </a:p>
        </p:txBody>
      </p:sp>
    </p:spTree>
    <p:extLst>
      <p:ext uri="{BB962C8B-B14F-4D97-AF65-F5344CB8AC3E}">
        <p14:creationId xmlns:p14="http://schemas.microsoft.com/office/powerpoint/2010/main" val="418568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4" grpId="0"/>
      <p:bldP spid="16" grpId="0" animBg="1"/>
      <p:bldP spid="17" grpId="0" animBg="1"/>
      <p:bldP spid="1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Zwei Fälle</a:t>
            </a:r>
          </a:p>
        </p:txBody>
      </p:sp>
      <p:sp>
        <p:nvSpPr>
          <p:cNvPr id="3" name="Textplatzhalter 2"/>
          <p:cNvSpPr>
            <a:spLocks noGrp="1"/>
          </p:cNvSpPr>
          <p:nvPr>
            <p:ph type="body" sz="quarter" idx="13"/>
          </p:nvPr>
        </p:nvSpPr>
        <p:spPr>
          <a:xfrm>
            <a:off x="682452" y="1710035"/>
            <a:ext cx="11880278" cy="7056115"/>
          </a:xfrm>
        </p:spPr>
        <p:txBody>
          <a:bodyPr>
            <a:normAutofit/>
          </a:bodyPr>
          <a:lstStyle/>
          <a:p>
            <a:r>
              <a:rPr lang="de-DE" sz="3200" b="1" dirty="0"/>
              <a:t>Fall 2 (Widerspruchsklage):</a:t>
            </a:r>
            <a:endParaRPr lang="de-DE" sz="3200" dirty="0"/>
          </a:p>
          <a:p>
            <a:r>
              <a:rPr lang="de-DE" sz="3200" dirty="0"/>
              <a:t>Herr Schubert (Schuldner) wird von seiner früheren Arbeitgeberin, der Argentum AG, betrieben. Der Betreibungsbeamte pfändet ein Bankkonto mit ca. CHF 50‘000, lautend auf den Namen von Frau Schubert. Es kommt zur Widerspruchsklage von Frau Schubert gegen AG. Sie macht geltend, das Geld habe sie von ihrem Bruder erhalten. Er habe es während seines </a:t>
            </a:r>
            <a:r>
              <a:rPr lang="de-DE" sz="3200" dirty="0" err="1"/>
              <a:t>Scheidungsverfah-rens</a:t>
            </a:r>
            <a:r>
              <a:rPr lang="de-DE" sz="3200" dirty="0"/>
              <a:t> treuhänderisch ihr übergeben. Deshalb beantragt Frau Schubert die Befragung des Bruders als Zeugen. Die AG pocht darauf, dass die gepfändeten CHF 50‘000 Herrn Schubert gehörten, da er via E-Banking verfügungsberechtigt gewesen sei. Überdies gehöre die Hälfte ohnehin ihm (</a:t>
            </a:r>
            <a:r>
              <a:rPr lang="de-DE" sz="3200" dirty="0" err="1"/>
              <a:t>Errungenschaftsbeteili-gung</a:t>
            </a:r>
            <a:r>
              <a:rPr lang="de-DE" sz="3200" dirty="0"/>
              <a:t>).  Ist der Bruder von Frau Schubert als Zeuge zu befragen?</a:t>
            </a:r>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29</a:t>
            </a:fld>
            <a:endParaRPr lang="de-CH" noProof="0" dirty="0"/>
          </a:p>
        </p:txBody>
      </p:sp>
    </p:spTree>
    <p:extLst>
      <p:ext uri="{BB962C8B-B14F-4D97-AF65-F5344CB8AC3E}">
        <p14:creationId xmlns:p14="http://schemas.microsoft.com/office/powerpoint/2010/main" val="195595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Antizipierte Beweiswürdigung in den Quellen zur ZPO</a:t>
            </a:r>
          </a:p>
        </p:txBody>
      </p:sp>
      <p:sp>
        <p:nvSpPr>
          <p:cNvPr id="3" name="Textplatzhalter 2"/>
          <p:cNvSpPr>
            <a:spLocks noGrp="1"/>
          </p:cNvSpPr>
          <p:nvPr>
            <p:ph type="body" sz="quarter" idx="13"/>
          </p:nvPr>
        </p:nvSpPr>
        <p:spPr/>
        <p:txBody>
          <a:bodyPr/>
          <a:lstStyle/>
          <a:p>
            <a:r>
              <a:rPr lang="de-DE" b="1" dirty="0"/>
              <a:t>Vorentwurf</a:t>
            </a:r>
          </a:p>
          <a:p>
            <a:r>
              <a:rPr lang="de-DE" b="1" dirty="0"/>
              <a:t>Art. 147 Recht auf den Beweis </a:t>
            </a:r>
          </a:p>
          <a:p>
            <a:r>
              <a:rPr lang="de-DE" baseline="30000" dirty="0"/>
              <a:t>1</a:t>
            </a:r>
            <a:r>
              <a:rPr lang="de-DE" dirty="0"/>
              <a:t> Jede Partei hat das Recht, dass das Gericht die von ihr form- und fristgerecht angebotenen tauglichen Beweismittel abnimmt. </a:t>
            </a:r>
          </a:p>
          <a:p>
            <a:r>
              <a:rPr lang="de-DE" baseline="30000" dirty="0"/>
              <a:t>2</a:t>
            </a:r>
            <a:r>
              <a:rPr lang="de-DE" dirty="0"/>
              <a:t> Das Gericht kann Beweismittel ablehnen, wenn es auf Grund des bisherigen Beweisergebnisses seine Überzeugung schon gebildet hat. </a:t>
            </a:r>
          </a:p>
          <a:p>
            <a:r>
              <a:rPr lang="de-DE" baseline="30000" dirty="0"/>
              <a:t>3</a:t>
            </a:r>
            <a:r>
              <a:rPr lang="de-DE" dirty="0"/>
              <a:t> Es berücksichtigt in der Regel keine rechtswidrig beschafften Beweismittel. </a:t>
            </a:r>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3</a:t>
            </a:fld>
            <a:endParaRPr lang="de-CH" noProof="0" dirty="0"/>
          </a:p>
        </p:txBody>
      </p:sp>
    </p:spTree>
    <p:extLst>
      <p:ext uri="{BB962C8B-B14F-4D97-AF65-F5344CB8AC3E}">
        <p14:creationId xmlns:p14="http://schemas.microsoft.com/office/powerpoint/2010/main" val="7538474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Fall 2: Widerspruchsklage (1/2)</a:t>
            </a:r>
          </a:p>
        </p:txBody>
      </p:sp>
      <p:sp>
        <p:nvSpPr>
          <p:cNvPr id="3" name="Textplatzhalter 2"/>
          <p:cNvSpPr>
            <a:spLocks noGrp="1"/>
          </p:cNvSpPr>
          <p:nvPr>
            <p:ph type="body" sz="quarter" idx="13"/>
          </p:nvPr>
        </p:nvSpPr>
        <p:spPr>
          <a:xfrm>
            <a:off x="610444" y="2070075"/>
            <a:ext cx="11952286" cy="6696075"/>
          </a:xfrm>
        </p:spPr>
        <p:txBody>
          <a:bodyPr>
            <a:normAutofit/>
          </a:bodyPr>
          <a:lstStyle/>
          <a:p>
            <a:endParaRPr lang="de-DE" sz="3200"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dirty="0"/>
              <a:t>Seite </a:t>
            </a:r>
            <a:fld id="{9F4ABB4D-1A5F-4891-A32C-FEF94645D90B}" type="slidenum">
              <a:rPr lang="de-CH" noProof="0" smtClean="0"/>
              <a:pPr/>
              <a:t>30</a:t>
            </a:fld>
            <a:endParaRPr lang="de-CH" noProof="0" dirty="0"/>
          </a:p>
        </p:txBody>
      </p:sp>
      <p:sp>
        <p:nvSpPr>
          <p:cNvPr id="6" name="Rechteck 5"/>
          <p:cNvSpPr/>
          <p:nvPr/>
        </p:nvSpPr>
        <p:spPr>
          <a:xfrm>
            <a:off x="1834580" y="5454451"/>
            <a:ext cx="4464496" cy="1440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Herr Schubert</a:t>
            </a:r>
          </a:p>
        </p:txBody>
      </p:sp>
      <p:sp>
        <p:nvSpPr>
          <p:cNvPr id="7" name="Oval 6"/>
          <p:cNvSpPr/>
          <p:nvPr/>
        </p:nvSpPr>
        <p:spPr>
          <a:xfrm>
            <a:off x="6875140" y="5454451"/>
            <a:ext cx="4824536"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Frau Schubert</a:t>
            </a:r>
          </a:p>
        </p:txBody>
      </p:sp>
      <p:sp>
        <p:nvSpPr>
          <p:cNvPr id="8" name="Rechteck 7"/>
          <p:cNvSpPr/>
          <p:nvPr/>
        </p:nvSpPr>
        <p:spPr>
          <a:xfrm>
            <a:off x="1834580" y="2862163"/>
            <a:ext cx="4464480" cy="1440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AG</a:t>
            </a:r>
          </a:p>
        </p:txBody>
      </p:sp>
      <p:cxnSp>
        <p:nvCxnSpPr>
          <p:cNvPr id="12" name="Gerade Verbindung mit Pfeil 11"/>
          <p:cNvCxnSpPr>
            <a:stCxn id="8" idx="2"/>
            <a:endCxn id="6" idx="0"/>
          </p:cNvCxnSpPr>
          <p:nvPr/>
        </p:nvCxnSpPr>
        <p:spPr>
          <a:xfrm>
            <a:off x="4066820" y="4302331"/>
            <a:ext cx="8" cy="1152120"/>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14" name="Textfeld 13"/>
          <p:cNvSpPr txBox="1"/>
          <p:nvPr/>
        </p:nvSpPr>
        <p:spPr>
          <a:xfrm>
            <a:off x="1906588" y="4590355"/>
            <a:ext cx="2664296" cy="461665"/>
          </a:xfrm>
          <a:prstGeom prst="rect">
            <a:avLst/>
          </a:prstGeom>
          <a:noFill/>
        </p:spPr>
        <p:txBody>
          <a:bodyPr wrap="square" rtlCol="0">
            <a:spAutoFit/>
          </a:bodyPr>
          <a:lstStyle/>
          <a:p>
            <a:r>
              <a:rPr lang="de-DE" b="1" baseline="0" dirty="0">
                <a:solidFill>
                  <a:srgbClr val="008000"/>
                </a:solidFill>
                <a:latin typeface="+mn-lt"/>
              </a:rPr>
              <a:t>Betreibung</a:t>
            </a:r>
          </a:p>
        </p:txBody>
      </p:sp>
      <p:sp>
        <p:nvSpPr>
          <p:cNvPr id="15" name="Sechseck 14"/>
          <p:cNvSpPr/>
          <p:nvPr/>
        </p:nvSpPr>
        <p:spPr>
          <a:xfrm>
            <a:off x="8891364" y="4158307"/>
            <a:ext cx="2736304" cy="1008112"/>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0" i="0" baseline="0" dirty="0"/>
              <a:t>Bankkonto</a:t>
            </a:r>
          </a:p>
          <a:p>
            <a:pPr algn="ctr"/>
            <a:r>
              <a:rPr lang="de-DE" dirty="0"/>
              <a:t>CHF 50‘000</a:t>
            </a:r>
            <a:endParaRPr lang="de-DE" b="0" i="0" baseline="0" dirty="0"/>
          </a:p>
        </p:txBody>
      </p:sp>
      <p:cxnSp>
        <p:nvCxnSpPr>
          <p:cNvPr id="17" name="Gerade Verbindung mit Pfeil 16"/>
          <p:cNvCxnSpPr/>
          <p:nvPr/>
        </p:nvCxnSpPr>
        <p:spPr>
          <a:xfrm>
            <a:off x="4066828" y="4806379"/>
            <a:ext cx="4896544" cy="0"/>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18" name="Textfeld 17"/>
          <p:cNvSpPr txBox="1"/>
          <p:nvPr/>
        </p:nvSpPr>
        <p:spPr>
          <a:xfrm>
            <a:off x="5362972" y="4806379"/>
            <a:ext cx="2232248" cy="461665"/>
          </a:xfrm>
          <a:prstGeom prst="rect">
            <a:avLst/>
          </a:prstGeom>
          <a:noFill/>
        </p:spPr>
        <p:txBody>
          <a:bodyPr wrap="square" rtlCol="0">
            <a:spAutoFit/>
          </a:bodyPr>
          <a:lstStyle/>
          <a:p>
            <a:r>
              <a:rPr lang="de-DE" b="1" baseline="0" dirty="0">
                <a:solidFill>
                  <a:srgbClr val="008000"/>
                </a:solidFill>
                <a:latin typeface="+mn-lt"/>
              </a:rPr>
              <a:t>Pfändung</a:t>
            </a:r>
          </a:p>
        </p:txBody>
      </p:sp>
      <p:cxnSp>
        <p:nvCxnSpPr>
          <p:cNvPr id="21" name="Gerade Verbindung mit Pfeil 20"/>
          <p:cNvCxnSpPr>
            <a:stCxn id="7" idx="0"/>
          </p:cNvCxnSpPr>
          <p:nvPr/>
        </p:nvCxnSpPr>
        <p:spPr>
          <a:xfrm flipH="1" flipV="1">
            <a:off x="6299076" y="3582243"/>
            <a:ext cx="2988332" cy="1872208"/>
          </a:xfrm>
          <a:prstGeom prst="straightConnector1">
            <a:avLst/>
          </a:prstGeom>
          <a:ln w="76200" cmpd="sng">
            <a:tailEnd type="arrow"/>
          </a:ln>
        </p:spPr>
        <p:style>
          <a:lnRef idx="2">
            <a:schemeClr val="accent1"/>
          </a:lnRef>
          <a:fillRef idx="0">
            <a:schemeClr val="accent1"/>
          </a:fillRef>
          <a:effectRef idx="1">
            <a:schemeClr val="accent1"/>
          </a:effectRef>
          <a:fontRef idx="minor">
            <a:schemeClr val="tx1"/>
          </a:fontRef>
        </p:style>
      </p:cxnSp>
      <p:sp>
        <p:nvSpPr>
          <p:cNvPr id="22" name="Textfeld 21"/>
          <p:cNvSpPr txBox="1"/>
          <p:nvPr/>
        </p:nvSpPr>
        <p:spPr>
          <a:xfrm>
            <a:off x="6803132" y="3552626"/>
            <a:ext cx="3096344" cy="461665"/>
          </a:xfrm>
          <a:prstGeom prst="rect">
            <a:avLst/>
          </a:prstGeom>
          <a:noFill/>
        </p:spPr>
        <p:txBody>
          <a:bodyPr wrap="square" rtlCol="0">
            <a:spAutoFit/>
          </a:bodyPr>
          <a:lstStyle/>
          <a:p>
            <a:r>
              <a:rPr lang="de-DE" b="1" baseline="0" dirty="0">
                <a:solidFill>
                  <a:srgbClr val="008000"/>
                </a:solidFill>
                <a:latin typeface="+mn-lt"/>
              </a:rPr>
              <a:t>Widerspruchsklage</a:t>
            </a:r>
          </a:p>
        </p:txBody>
      </p:sp>
      <p:cxnSp>
        <p:nvCxnSpPr>
          <p:cNvPr id="10" name="Gerade Verbindung 9"/>
          <p:cNvCxnSpPr/>
          <p:nvPr/>
        </p:nvCxnSpPr>
        <p:spPr>
          <a:xfrm>
            <a:off x="10259516" y="5094411"/>
            <a:ext cx="0" cy="432048"/>
          </a:xfrm>
          <a:prstGeom prst="line">
            <a:avLst/>
          </a:prstGeom>
          <a:ln w="76200" cmpd="tri"/>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9062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4" grpId="0"/>
      <p:bldP spid="15" grpId="0" animBg="1"/>
      <p:bldP spid="18" grpId="0"/>
      <p:bldP spid="2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1330524" y="2286099"/>
            <a:ext cx="2977039" cy="1946838"/>
          </a:xfrm>
          <a:prstGeom prst="rect">
            <a:avLst/>
          </a:prstGeom>
          <a:solidFill>
            <a:schemeClr val="accent1"/>
          </a:solidFill>
          <a:ln w="9525">
            <a:solidFill>
              <a:schemeClr val="tx1"/>
            </a:solidFill>
            <a:miter lim="800000"/>
            <a:headEnd/>
            <a:tailEnd/>
          </a:ln>
          <a:effectLst/>
        </p:spPr>
        <p:txBody>
          <a:bodyPr wrap="none" lIns="130211" tIns="65105" rIns="130211" bIns="65105" anchor="ctr"/>
          <a:lstStyle/>
          <a:p>
            <a:pPr algn="ctr"/>
            <a:r>
              <a:rPr lang="de-CH" dirty="0"/>
              <a:t>Tatsache A</a:t>
            </a:r>
          </a:p>
          <a:p>
            <a:pPr algn="ctr"/>
            <a:r>
              <a:rPr lang="de-CH" dirty="0"/>
              <a:t>(Beweislast K)</a:t>
            </a:r>
            <a:endParaRPr lang="de-DE" dirty="0"/>
          </a:p>
        </p:txBody>
      </p:sp>
      <p:sp>
        <p:nvSpPr>
          <p:cNvPr id="18435" name="Rectangle 3"/>
          <p:cNvSpPr>
            <a:spLocks noChangeArrowheads="1"/>
          </p:cNvSpPr>
          <p:nvPr/>
        </p:nvSpPr>
        <p:spPr bwMode="auto">
          <a:xfrm>
            <a:off x="5290964" y="2286099"/>
            <a:ext cx="2977039" cy="1944216"/>
          </a:xfrm>
          <a:prstGeom prst="rect">
            <a:avLst/>
          </a:prstGeom>
          <a:solidFill>
            <a:schemeClr val="accent1"/>
          </a:solidFill>
          <a:ln w="9525">
            <a:solidFill>
              <a:schemeClr val="tx1"/>
            </a:solidFill>
            <a:miter lim="800000"/>
            <a:headEnd/>
            <a:tailEnd/>
          </a:ln>
          <a:effectLst/>
        </p:spPr>
        <p:txBody>
          <a:bodyPr wrap="none" lIns="130211" tIns="65105" rIns="130211" bIns="65105" anchor="ctr"/>
          <a:lstStyle/>
          <a:p>
            <a:pPr algn="ctr"/>
            <a:r>
              <a:rPr lang="de-CH"/>
              <a:t>Tatsache B</a:t>
            </a:r>
          </a:p>
          <a:p>
            <a:pPr algn="ctr"/>
            <a:r>
              <a:rPr lang="de-CH"/>
              <a:t>(Beweislast K)</a:t>
            </a:r>
            <a:endParaRPr lang="de-DE"/>
          </a:p>
        </p:txBody>
      </p:sp>
      <p:sp>
        <p:nvSpPr>
          <p:cNvPr id="18440" name="Rectangle 8"/>
          <p:cNvSpPr>
            <a:spLocks noChangeArrowheads="1"/>
          </p:cNvSpPr>
          <p:nvPr/>
        </p:nvSpPr>
        <p:spPr bwMode="auto">
          <a:xfrm>
            <a:off x="5362972" y="5382443"/>
            <a:ext cx="2977039" cy="2156470"/>
          </a:xfrm>
          <a:prstGeom prst="rect">
            <a:avLst/>
          </a:prstGeom>
          <a:solidFill>
            <a:schemeClr val="accent1"/>
          </a:solidFill>
          <a:ln w="9525">
            <a:solidFill>
              <a:schemeClr val="tx1"/>
            </a:solidFill>
            <a:miter lim="800000"/>
            <a:headEnd/>
            <a:tailEnd/>
          </a:ln>
          <a:effectLst/>
        </p:spPr>
        <p:txBody>
          <a:bodyPr wrap="none" lIns="130211" tIns="65105" rIns="130211" bIns="65105" anchor="ctr"/>
          <a:lstStyle/>
          <a:p>
            <a:pPr algn="ctr"/>
            <a:r>
              <a:rPr lang="de-CH"/>
              <a:t>Tatsache Z</a:t>
            </a:r>
          </a:p>
          <a:p>
            <a:pPr algn="ctr"/>
            <a:r>
              <a:rPr lang="de-CH"/>
              <a:t>(Beweis des</a:t>
            </a:r>
          </a:p>
          <a:p>
            <a:pPr algn="ctr"/>
            <a:r>
              <a:rPr lang="de-CH"/>
              <a:t>Gegenteils zu B</a:t>
            </a:r>
          </a:p>
          <a:p>
            <a:pPr algn="ctr"/>
            <a:r>
              <a:rPr lang="de-CH"/>
              <a:t>durch Bekl.)</a:t>
            </a:r>
            <a:endParaRPr lang="de-DE"/>
          </a:p>
        </p:txBody>
      </p:sp>
      <p:sp>
        <p:nvSpPr>
          <p:cNvPr id="18441" name="Rectangle 9"/>
          <p:cNvSpPr>
            <a:spLocks noChangeArrowheads="1"/>
          </p:cNvSpPr>
          <p:nvPr/>
        </p:nvSpPr>
        <p:spPr bwMode="auto">
          <a:xfrm>
            <a:off x="1330524" y="5390321"/>
            <a:ext cx="2974776" cy="2152362"/>
          </a:xfrm>
          <a:prstGeom prst="rect">
            <a:avLst/>
          </a:prstGeom>
          <a:solidFill>
            <a:schemeClr val="accent1"/>
          </a:solidFill>
          <a:ln w="9525">
            <a:solidFill>
              <a:schemeClr val="tx1"/>
            </a:solidFill>
            <a:miter lim="800000"/>
            <a:headEnd/>
            <a:tailEnd/>
          </a:ln>
          <a:effectLst/>
        </p:spPr>
        <p:txBody>
          <a:bodyPr wrap="none" lIns="130211" tIns="65105" rIns="130211" bIns="65105" anchor="ctr"/>
          <a:lstStyle/>
          <a:p>
            <a:pPr algn="ctr"/>
            <a:r>
              <a:rPr lang="de-CH" dirty="0"/>
              <a:t>Tatsache Y</a:t>
            </a:r>
          </a:p>
          <a:p>
            <a:pPr algn="ctr"/>
            <a:r>
              <a:rPr lang="de-CH" dirty="0"/>
              <a:t>(Gegenbeweis </a:t>
            </a:r>
          </a:p>
          <a:p>
            <a:pPr algn="ctr"/>
            <a:r>
              <a:rPr lang="de-CH" dirty="0"/>
              <a:t>zu A</a:t>
            </a:r>
          </a:p>
          <a:p>
            <a:pPr algn="ctr"/>
            <a:r>
              <a:rPr lang="de-CH" dirty="0"/>
              <a:t>durch Bekl.)</a:t>
            </a:r>
            <a:endParaRPr lang="de-DE" dirty="0"/>
          </a:p>
        </p:txBody>
      </p:sp>
      <p:sp>
        <p:nvSpPr>
          <p:cNvPr id="18442" name="Line 10"/>
          <p:cNvSpPr>
            <a:spLocks noChangeShapeType="1"/>
          </p:cNvSpPr>
          <p:nvPr/>
        </p:nvSpPr>
        <p:spPr bwMode="auto">
          <a:xfrm flipV="1">
            <a:off x="2770684" y="4255444"/>
            <a:ext cx="0" cy="1126999"/>
          </a:xfrm>
          <a:prstGeom prst="line">
            <a:avLst/>
          </a:prstGeom>
          <a:noFill/>
          <a:ln w="63500">
            <a:solidFill>
              <a:srgbClr val="FF0000"/>
            </a:solidFill>
            <a:round/>
            <a:headEnd/>
            <a:tailEnd type="triangle" w="med" len="med"/>
          </a:ln>
          <a:effectLst/>
        </p:spPr>
        <p:txBody>
          <a:bodyPr lIns="130211" tIns="65105" rIns="130211" bIns="65105"/>
          <a:lstStyle/>
          <a:p>
            <a:endParaRPr lang="de-CH"/>
          </a:p>
        </p:txBody>
      </p:sp>
      <p:sp>
        <p:nvSpPr>
          <p:cNvPr id="18443" name="Rectangle 11"/>
          <p:cNvSpPr>
            <a:spLocks noChangeArrowheads="1"/>
          </p:cNvSpPr>
          <p:nvPr/>
        </p:nvSpPr>
        <p:spPr bwMode="auto">
          <a:xfrm>
            <a:off x="9798666" y="3479862"/>
            <a:ext cx="1744147" cy="2766677"/>
          </a:xfrm>
          <a:prstGeom prst="rect">
            <a:avLst/>
          </a:prstGeom>
          <a:solidFill>
            <a:schemeClr val="accent1"/>
          </a:solidFill>
          <a:ln w="9525">
            <a:solidFill>
              <a:schemeClr val="tx1"/>
            </a:solidFill>
            <a:miter lim="800000"/>
            <a:headEnd/>
            <a:tailEnd/>
          </a:ln>
          <a:effectLst/>
        </p:spPr>
        <p:txBody>
          <a:bodyPr vert="eaVert" wrap="none" lIns="130211" tIns="65105" rIns="130211" bIns="65105" anchor="ctr"/>
          <a:lstStyle/>
          <a:p>
            <a:pPr algn="ctr"/>
            <a:r>
              <a:rPr lang="de-CH"/>
              <a:t>Beweiswürdigung</a:t>
            </a:r>
            <a:endParaRPr lang="de-DE"/>
          </a:p>
        </p:txBody>
      </p:sp>
      <p:sp>
        <p:nvSpPr>
          <p:cNvPr id="18444" name="Line 12"/>
          <p:cNvSpPr>
            <a:spLocks noChangeShapeType="1"/>
          </p:cNvSpPr>
          <p:nvPr/>
        </p:nvSpPr>
        <p:spPr bwMode="auto">
          <a:xfrm flipV="1">
            <a:off x="6803132" y="4255444"/>
            <a:ext cx="0" cy="1126999"/>
          </a:xfrm>
          <a:prstGeom prst="line">
            <a:avLst/>
          </a:prstGeom>
          <a:noFill/>
          <a:ln w="63500">
            <a:solidFill>
              <a:srgbClr val="FF0000"/>
            </a:solidFill>
            <a:round/>
            <a:headEnd/>
            <a:tailEnd type="triangle" w="med" len="med"/>
          </a:ln>
          <a:effectLst/>
        </p:spPr>
        <p:txBody>
          <a:bodyPr lIns="130211" tIns="65105" rIns="130211" bIns="65105"/>
          <a:lstStyle/>
          <a:p>
            <a:endParaRPr lang="de-CH"/>
          </a:p>
        </p:txBody>
      </p:sp>
      <p:sp>
        <p:nvSpPr>
          <p:cNvPr id="18446" name="Line 14"/>
          <p:cNvSpPr>
            <a:spLocks noChangeShapeType="1"/>
          </p:cNvSpPr>
          <p:nvPr/>
        </p:nvSpPr>
        <p:spPr bwMode="auto">
          <a:xfrm flipV="1">
            <a:off x="8315299" y="4878388"/>
            <a:ext cx="1512169" cy="1656183"/>
          </a:xfrm>
          <a:prstGeom prst="line">
            <a:avLst/>
          </a:prstGeom>
          <a:noFill/>
          <a:ln w="9525">
            <a:solidFill>
              <a:srgbClr val="00FF00"/>
            </a:solidFill>
            <a:round/>
            <a:headEnd/>
            <a:tailEnd type="triangle" w="med" len="med"/>
          </a:ln>
          <a:effectLst/>
        </p:spPr>
        <p:txBody>
          <a:bodyPr lIns="130211" tIns="65105" rIns="130211" bIns="65105"/>
          <a:lstStyle/>
          <a:p>
            <a:endParaRPr lang="de-CH"/>
          </a:p>
        </p:txBody>
      </p:sp>
      <p:sp>
        <p:nvSpPr>
          <p:cNvPr id="19" name="Titel 1"/>
          <p:cNvSpPr txBox="1">
            <a:spLocks/>
          </p:cNvSpPr>
          <p:nvPr/>
        </p:nvSpPr>
        <p:spPr>
          <a:xfrm>
            <a:off x="719138" y="241236"/>
            <a:ext cx="11952286" cy="1368152"/>
          </a:xfrm>
          <a:prstGeom prst="rect">
            <a:avLst/>
          </a:prstGeom>
        </p:spPr>
        <p:txBody>
          <a:bodyPr/>
          <a:lstStyle>
            <a:lvl1pPr algn="l" defTabSz="914400" rtl="0" eaLnBrk="1" latinLnBrk="0" hangingPunct="1">
              <a:spcBef>
                <a:spcPct val="0"/>
              </a:spcBef>
              <a:buNone/>
              <a:defRPr sz="4000" b="1" kern="1200" baseline="0">
                <a:solidFill>
                  <a:schemeClr val="tx1"/>
                </a:solidFill>
                <a:latin typeface="Arial" pitchFamily="34" charset="0"/>
                <a:ea typeface="+mj-ea"/>
                <a:cs typeface="Arial" pitchFamily="34" charset="0"/>
              </a:defRPr>
            </a:lvl1pPr>
          </a:lstStyle>
          <a:p>
            <a:r>
              <a:rPr lang="de-DE" dirty="0"/>
              <a:t>Fall 2: Widerspruchsklage (2/2)</a:t>
            </a:r>
          </a:p>
        </p:txBody>
      </p:sp>
      <p:sp>
        <p:nvSpPr>
          <p:cNvPr id="20" name="Line 14"/>
          <p:cNvSpPr>
            <a:spLocks noChangeShapeType="1"/>
          </p:cNvSpPr>
          <p:nvPr/>
        </p:nvSpPr>
        <p:spPr bwMode="auto">
          <a:xfrm>
            <a:off x="8243293" y="3222202"/>
            <a:ext cx="1584175" cy="1656185"/>
          </a:xfrm>
          <a:prstGeom prst="line">
            <a:avLst/>
          </a:prstGeom>
          <a:noFill/>
          <a:ln w="9525">
            <a:solidFill>
              <a:srgbClr val="00FF00"/>
            </a:solidFill>
            <a:round/>
            <a:headEnd/>
            <a:tailEnd type="triangle" w="med" len="med"/>
          </a:ln>
          <a:effectLst/>
        </p:spPr>
        <p:txBody>
          <a:bodyPr lIns="130211" tIns="65105" rIns="130211" bIns="65105"/>
          <a:lstStyle/>
          <a:p>
            <a:endParaRPr lang="de-CH"/>
          </a:p>
        </p:txBody>
      </p:sp>
      <p:sp>
        <p:nvSpPr>
          <p:cNvPr id="2" name="Pfeil nach rechts 1"/>
          <p:cNvSpPr/>
          <p:nvPr/>
        </p:nvSpPr>
        <p:spPr>
          <a:xfrm>
            <a:off x="4354860" y="2934171"/>
            <a:ext cx="936104"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4" name="Textfeld 3"/>
          <p:cNvSpPr txBox="1"/>
          <p:nvPr/>
        </p:nvSpPr>
        <p:spPr>
          <a:xfrm>
            <a:off x="4426868" y="773931"/>
            <a:ext cx="615553" cy="2160240"/>
          </a:xfrm>
          <a:prstGeom prst="rect">
            <a:avLst/>
          </a:prstGeom>
          <a:noFill/>
        </p:spPr>
        <p:txBody>
          <a:bodyPr vert="vert270" wrap="square" rtlCol="0">
            <a:spAutoFit/>
          </a:bodyPr>
          <a:lstStyle/>
          <a:p>
            <a:r>
              <a:rPr lang="de-DE" sz="2800" b="1" baseline="0" dirty="0">
                <a:solidFill>
                  <a:srgbClr val="008000"/>
                </a:solidFill>
                <a:latin typeface="+mn-lt"/>
              </a:rPr>
              <a:t>Vermutung</a:t>
            </a:r>
          </a:p>
        </p:txBody>
      </p:sp>
      <p:sp>
        <p:nvSpPr>
          <p:cNvPr id="15" name="Datumsplatzhalter 3"/>
          <p:cNvSpPr>
            <a:spLocks noGrp="1"/>
          </p:cNvSpPr>
          <p:nvPr>
            <p:ph type="dt" sz="half" idx="4294967295"/>
          </p:nvPr>
        </p:nvSpPr>
        <p:spPr>
          <a:xfrm>
            <a:off x="610444" y="8982843"/>
            <a:ext cx="2880320" cy="216024"/>
          </a:xfrm>
          <a:prstGeom prst="rect">
            <a:avLst/>
          </a:prstGeom>
        </p:spPr>
        <p:txBody>
          <a:bodyPr/>
          <a:lstStyle/>
          <a:p>
            <a:r>
              <a:rPr lang="de-CH" sz="1400" dirty="0">
                <a:solidFill>
                  <a:schemeClr val="tx1"/>
                </a:solidFill>
              </a:rPr>
              <a:t>14. September 2017</a:t>
            </a:r>
          </a:p>
          <a:p>
            <a:endParaRPr lang="de-CH" baseline="0" noProof="0" dirty="0">
              <a:solidFill>
                <a:schemeClr val="tx1"/>
              </a:solidFill>
            </a:endParaRPr>
          </a:p>
        </p:txBody>
      </p:sp>
      <p:sp>
        <p:nvSpPr>
          <p:cNvPr id="16" name="Foliennummernplatzhalter 4"/>
          <p:cNvSpPr>
            <a:spLocks noGrp="1"/>
          </p:cNvSpPr>
          <p:nvPr>
            <p:ph type="sldNum" sz="quarter" idx="4294967295"/>
          </p:nvPr>
        </p:nvSpPr>
        <p:spPr>
          <a:xfrm>
            <a:off x="610444" y="9198867"/>
            <a:ext cx="2915642" cy="180000"/>
          </a:xfrm>
          <a:prstGeom prst="rect">
            <a:avLst/>
          </a:prstGeom>
        </p:spPr>
        <p:txBody>
          <a:bodyPr/>
          <a:lstStyle/>
          <a:p>
            <a:r>
              <a:rPr lang="de-CH" sz="1400" noProof="0" dirty="0"/>
              <a:t>Seite </a:t>
            </a:r>
            <a:fld id="{9F4ABB4D-1A5F-4891-A32C-FEF94645D90B}" type="slidenum">
              <a:rPr lang="de-CH" sz="1400" noProof="0" smtClean="0"/>
              <a:pPr/>
              <a:t>31</a:t>
            </a:fld>
            <a:endParaRPr lang="de-CH" sz="1400" noProof="0" dirty="0"/>
          </a:p>
        </p:txBody>
      </p:sp>
      <p:sp>
        <p:nvSpPr>
          <p:cNvPr id="5" name="Textfeld 4"/>
          <p:cNvSpPr txBox="1"/>
          <p:nvPr/>
        </p:nvSpPr>
        <p:spPr>
          <a:xfrm>
            <a:off x="1258516" y="7902723"/>
            <a:ext cx="8784976" cy="830997"/>
          </a:xfrm>
          <a:prstGeom prst="rect">
            <a:avLst/>
          </a:prstGeom>
          <a:noFill/>
        </p:spPr>
        <p:txBody>
          <a:bodyPr wrap="square" rtlCol="0">
            <a:spAutoFit/>
          </a:bodyPr>
          <a:lstStyle/>
          <a:p>
            <a:r>
              <a:rPr lang="de-DE" b="0" baseline="0" dirty="0">
                <a:latin typeface="+mn-lt"/>
              </a:rPr>
              <a:t>2.</a:t>
            </a:r>
            <a:r>
              <a:rPr lang="de-DE" b="0" dirty="0">
                <a:latin typeface="+mn-lt"/>
              </a:rPr>
              <a:t> Ausschlussgrund: </a:t>
            </a:r>
            <a:r>
              <a:rPr lang="de-DE" b="0" baseline="0" dirty="0">
                <a:latin typeface="+mn-lt"/>
              </a:rPr>
              <a:t>Keine Beweiserhebung</a:t>
            </a:r>
            <a:r>
              <a:rPr lang="de-DE" b="0" dirty="0">
                <a:latin typeface="+mn-lt"/>
              </a:rPr>
              <a:t> für den Gegenbeweis, wenn der Hauptbeweis ohnehin scheitert.</a:t>
            </a:r>
            <a:endParaRPr lang="de-DE" b="0" baseline="0" dirty="0">
              <a:latin typeface="+mn-lt"/>
            </a:endParaRPr>
          </a:p>
        </p:txBody>
      </p:sp>
    </p:spTree>
    <p:extLst>
      <p:ext uri="{BB962C8B-B14F-4D97-AF65-F5344CB8AC3E}">
        <p14:creationId xmlns:p14="http://schemas.microsoft.com/office/powerpoint/2010/main" val="32633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3"/>
          </p:nvPr>
        </p:nvSpPr>
        <p:spPr>
          <a:xfrm>
            <a:off x="754460" y="2214091"/>
            <a:ext cx="11952286" cy="6696075"/>
          </a:xfrm>
        </p:spPr>
        <p:txBody>
          <a:bodyPr/>
          <a:lstStyle/>
          <a:p>
            <a:endParaRPr lang="en-US" dirty="0"/>
          </a:p>
          <a:p>
            <a:endParaRPr lang="de-CH"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32</a:t>
            </a:fld>
            <a:endParaRPr lang="de-CH" noProof="0" dirty="0"/>
          </a:p>
        </p:txBody>
      </p:sp>
      <p:sp>
        <p:nvSpPr>
          <p:cNvPr id="16" name="Rechteck 15"/>
          <p:cNvSpPr/>
          <p:nvPr/>
        </p:nvSpPr>
        <p:spPr>
          <a:xfrm>
            <a:off x="1330524" y="8046739"/>
            <a:ext cx="10513168"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Indizienbeweis von vorne herein nicht schlüssig</a:t>
            </a:r>
          </a:p>
        </p:txBody>
      </p:sp>
      <p:sp>
        <p:nvSpPr>
          <p:cNvPr id="17" name="Rechteck 16"/>
          <p:cNvSpPr/>
          <p:nvPr/>
        </p:nvSpPr>
        <p:spPr>
          <a:xfrm rot="5400000">
            <a:off x="885536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substantiiert behauptet</a:t>
            </a:r>
          </a:p>
        </p:txBody>
      </p:sp>
      <p:sp>
        <p:nvSpPr>
          <p:cNvPr id="20" name="Rechteck 19"/>
          <p:cNvSpPr/>
          <p:nvPr/>
        </p:nvSpPr>
        <p:spPr>
          <a:xfrm rot="5400000">
            <a:off x="-2305880" y="5058407"/>
            <a:ext cx="6624736" cy="648072"/>
          </a:xfrm>
          <a:prstGeom prst="rect">
            <a:avLst/>
          </a:prstGeom>
          <a:solidFill>
            <a:srgbClr val="6600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aufs Geratewohl behauptet</a:t>
            </a:r>
          </a:p>
        </p:txBody>
      </p:sp>
      <p:sp>
        <p:nvSpPr>
          <p:cNvPr id="24" name="Rechteck 23"/>
          <p:cNvSpPr/>
          <p:nvPr/>
        </p:nvSpPr>
        <p:spPr>
          <a:xfrm>
            <a:off x="1330524" y="2070075"/>
            <a:ext cx="10513168" cy="648072"/>
          </a:xfrm>
          <a:prstGeom prst="rect">
            <a:avLst/>
          </a:prstGeom>
          <a:solidFill>
            <a:srgbClr val="660066"/>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Anspruchsbegründende Tatsache nicht relevant</a:t>
            </a:r>
          </a:p>
        </p:txBody>
      </p:sp>
      <p:sp>
        <p:nvSpPr>
          <p:cNvPr id="10" name="Rechteck 9"/>
          <p:cNvSpPr/>
          <p:nvPr/>
        </p:nvSpPr>
        <p:spPr>
          <a:xfrm>
            <a:off x="1978596" y="2718147"/>
            <a:ext cx="9217024"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offenkundig</a:t>
            </a:r>
          </a:p>
        </p:txBody>
      </p:sp>
      <p:sp>
        <p:nvSpPr>
          <p:cNvPr id="11" name="Rechteck 10"/>
          <p:cNvSpPr/>
          <p:nvPr/>
        </p:nvSpPr>
        <p:spPr>
          <a:xfrm rot="5400000">
            <a:off x="8855360"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Tatsache nicht bestritten</a:t>
            </a:r>
          </a:p>
        </p:txBody>
      </p:sp>
      <p:sp>
        <p:nvSpPr>
          <p:cNvPr id="12" name="Rechteck 11"/>
          <p:cNvSpPr/>
          <p:nvPr/>
        </p:nvSpPr>
        <p:spPr>
          <a:xfrm rot="5400000">
            <a:off x="-1009736" y="5058407"/>
            <a:ext cx="5328592" cy="648072"/>
          </a:xfrm>
          <a:prstGeom prst="rect">
            <a:avLst/>
          </a:prstGeom>
          <a:solidFill>
            <a:srgbClr val="00009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In anderen Verf. </a:t>
            </a:r>
            <a:r>
              <a:rPr lang="de-CH" dirty="0" err="1">
                <a:solidFill>
                  <a:schemeClr val="bg1"/>
                </a:solidFill>
              </a:rPr>
              <a:t>erh</a:t>
            </a:r>
            <a:r>
              <a:rPr lang="de-CH" dirty="0">
                <a:solidFill>
                  <a:schemeClr val="bg1"/>
                </a:solidFill>
              </a:rPr>
              <a:t>. + verw. </a:t>
            </a:r>
            <a:r>
              <a:rPr lang="de-CH" dirty="0" err="1">
                <a:solidFill>
                  <a:schemeClr val="bg1"/>
                </a:solidFill>
              </a:rPr>
              <a:t>Bm</a:t>
            </a:r>
            <a:r>
              <a:rPr lang="de-CH" dirty="0">
                <a:solidFill>
                  <a:schemeClr val="bg1"/>
                </a:solidFill>
              </a:rPr>
              <a:t>.</a:t>
            </a:r>
          </a:p>
        </p:txBody>
      </p:sp>
      <p:sp>
        <p:nvSpPr>
          <p:cNvPr id="14" name="Rechteck 13"/>
          <p:cNvSpPr/>
          <p:nvPr/>
        </p:nvSpPr>
        <p:spPr>
          <a:xfrm>
            <a:off x="2338636" y="3366219"/>
            <a:ext cx="8379113"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Beweisantrag nicht substantiiert</a:t>
            </a:r>
          </a:p>
        </p:txBody>
      </p:sp>
      <p:sp>
        <p:nvSpPr>
          <p:cNvPr id="18" name="Rechteck 17"/>
          <p:cNvSpPr/>
          <p:nvPr/>
        </p:nvSpPr>
        <p:spPr>
          <a:xfrm rot="5400000">
            <a:off x="8869859"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untauglich</a:t>
            </a:r>
          </a:p>
        </p:txBody>
      </p:sp>
      <p:sp>
        <p:nvSpPr>
          <p:cNvPr id="19" name="Rechteck 18"/>
          <p:cNvSpPr/>
          <p:nvPr/>
        </p:nvSpPr>
        <p:spPr>
          <a:xfrm rot="5400000">
            <a:off x="300907" y="5058407"/>
            <a:ext cx="400345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absolut nicht erreichbar</a:t>
            </a:r>
          </a:p>
        </p:txBody>
      </p:sp>
      <p:sp>
        <p:nvSpPr>
          <p:cNvPr id="21" name="Rechteck 20"/>
          <p:cNvSpPr/>
          <p:nvPr/>
        </p:nvSpPr>
        <p:spPr>
          <a:xfrm>
            <a:off x="1978596" y="7398667"/>
            <a:ext cx="4536504"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Erhebung widerrechtlich</a:t>
            </a:r>
          </a:p>
        </p:txBody>
      </p:sp>
      <p:sp>
        <p:nvSpPr>
          <p:cNvPr id="22" name="Rechteck 21"/>
          <p:cNvSpPr/>
          <p:nvPr/>
        </p:nvSpPr>
        <p:spPr>
          <a:xfrm>
            <a:off x="6515100" y="7398667"/>
            <a:ext cx="4680520" cy="648072"/>
          </a:xfrm>
          <a:prstGeom prst="rect">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Kostenvorschuss nicht bezahlt</a:t>
            </a:r>
          </a:p>
        </p:txBody>
      </p:sp>
      <p:sp>
        <p:nvSpPr>
          <p:cNvPr id="25" name="Rechteck 24"/>
          <p:cNvSpPr/>
          <p:nvPr/>
        </p:nvSpPr>
        <p:spPr>
          <a:xfrm>
            <a:off x="2626668" y="4014291"/>
            <a:ext cx="7920880"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Schlechteres Beweismittel, nachdem sicheres vorliegt</a:t>
            </a:r>
          </a:p>
        </p:txBody>
      </p:sp>
      <p:sp>
        <p:nvSpPr>
          <p:cNvPr id="27" name="Rechteck 26"/>
          <p:cNvSpPr/>
          <p:nvPr/>
        </p:nvSpPr>
        <p:spPr>
          <a:xfrm rot="5400000">
            <a:off x="1654560" y="5634471"/>
            <a:ext cx="2736304" cy="792088"/>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err="1">
                <a:solidFill>
                  <a:schemeClr val="bg1"/>
                </a:solidFill>
              </a:rPr>
              <a:t>Bm</a:t>
            </a:r>
            <a:r>
              <a:rPr lang="de-CH" dirty="0">
                <a:solidFill>
                  <a:schemeClr val="bg1"/>
                </a:solidFill>
              </a:rPr>
              <a:t> . subjektiv untauglich</a:t>
            </a:r>
          </a:p>
        </p:txBody>
      </p:sp>
      <p:sp>
        <p:nvSpPr>
          <p:cNvPr id="28" name="Rechteck 27"/>
          <p:cNvSpPr/>
          <p:nvPr/>
        </p:nvSpPr>
        <p:spPr>
          <a:xfrm rot="5400000">
            <a:off x="8750947" y="5594866"/>
            <a:ext cx="2736304" cy="871297"/>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Vielzahl von Beweismitteln</a:t>
            </a:r>
          </a:p>
        </p:txBody>
      </p:sp>
      <p:sp>
        <p:nvSpPr>
          <p:cNvPr id="23" name="Rechteck 22"/>
          <p:cNvSpPr/>
          <p:nvPr/>
        </p:nvSpPr>
        <p:spPr>
          <a:xfrm>
            <a:off x="3418757" y="6750595"/>
            <a:ext cx="6264696" cy="648072"/>
          </a:xfrm>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CH" dirty="0">
                <a:solidFill>
                  <a:schemeClr val="bg1"/>
                </a:solidFill>
              </a:rPr>
              <a:t>Beweismittel für Gegenbeweis, wenn Hauptbeweis ohnehin nicht gelingt</a:t>
            </a:r>
          </a:p>
        </p:txBody>
      </p:sp>
      <p:sp>
        <p:nvSpPr>
          <p:cNvPr id="26" name="Titel 25"/>
          <p:cNvSpPr>
            <a:spLocks noGrp="1"/>
          </p:cNvSpPr>
          <p:nvPr>
            <p:ph type="title"/>
          </p:nvPr>
        </p:nvSpPr>
        <p:spPr>
          <a:prstGeom prst="rect">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16075" indent="-1616075"/>
            <a:r>
              <a:rPr lang="de-DE" sz="3200" b="1">
                <a:solidFill>
                  <a:schemeClr val="bg1"/>
                </a:solidFill>
              </a:rPr>
              <a:t>Zusammenfassung:</a:t>
            </a:r>
            <a:endParaRPr lang="de-DE" sz="3200" b="1" i="0" baseline="0" dirty="0">
              <a:solidFill>
                <a:schemeClr val="bg1"/>
              </a:solidFill>
            </a:endParaRPr>
          </a:p>
        </p:txBody>
      </p:sp>
    </p:spTree>
    <p:extLst>
      <p:ext uri="{BB962C8B-B14F-4D97-AF65-F5344CB8AC3E}">
        <p14:creationId xmlns:p14="http://schemas.microsoft.com/office/powerpoint/2010/main" val="134868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randombar(horizontal)">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randombar(horizont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randombar(horizontal)">
                                      <p:cBhvr>
                                        <p:cTn id="2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7" grpId="0" animBg="1"/>
      <p:bldP spid="28" grpId="0" animBg="1"/>
      <p:bldP spid="2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Folienlayout: Bild breit mit Titel</a:t>
            </a:r>
          </a:p>
        </p:txBody>
      </p:sp>
      <p:sp>
        <p:nvSpPr>
          <p:cNvPr id="4" name="Datumsplatzhalter 3"/>
          <p:cNvSpPr>
            <a:spLocks noGrp="1"/>
          </p:cNvSpPr>
          <p:nvPr>
            <p:ph type="dt" sz="half" idx="14"/>
          </p:nvPr>
        </p:nvSpPr>
        <p:spPr/>
        <p:txBody>
          <a:bodyPr/>
          <a:lstStyle/>
          <a:p>
            <a:fld id="{45135997-0394-4A63-85A3-1ADDBC63CBF6}" type="datetime4">
              <a:rPr lang="de-CH" baseline="0" noProof="0" smtClean="0">
                <a:solidFill>
                  <a:schemeClr val="tx1"/>
                </a:solidFill>
              </a:rPr>
              <a:pPr/>
              <a:t>26. November 2019</a:t>
            </a:fld>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33</a:t>
            </a:fld>
            <a:endParaRPr lang="de-CH" noProof="0" dirty="0"/>
          </a:p>
        </p:txBody>
      </p:sp>
      <p:sp>
        <p:nvSpPr>
          <p:cNvPr id="6" name="Fußzeilenplatzhalter 5"/>
          <p:cNvSpPr>
            <a:spLocks noGrp="1"/>
          </p:cNvSpPr>
          <p:nvPr>
            <p:ph type="ftr" sz="quarter" idx="16"/>
          </p:nvPr>
        </p:nvSpPr>
        <p:spPr/>
        <p:txBody>
          <a:bodyPr/>
          <a:lstStyle/>
          <a:p>
            <a:pPr algn="l"/>
            <a:r>
              <a:rPr lang="de-CH" baseline="0"/>
              <a:t>Musteramt II</a:t>
            </a:r>
            <a:endParaRPr lang="en-US" dirty="0"/>
          </a:p>
        </p:txBody>
      </p:sp>
      <p:pic>
        <p:nvPicPr>
          <p:cNvPr id="9" name="Bildplatzhalter 8" descr="image_preview.jpg"/>
          <p:cNvPicPr>
            <a:picLocks noGrp="1" noChangeAspect="1"/>
          </p:cNvPicPr>
          <p:nvPr>
            <p:ph type="pic" sz="quarter" idx="13"/>
          </p:nvPr>
        </p:nvPicPr>
        <p:blipFill>
          <a:blip r:embed="rId3"/>
          <a:srcRect t="7115" b="7115"/>
          <a:stretch>
            <a:fillRect/>
          </a:stretch>
        </p:blipFill>
        <p:spPr>
          <a:xfrm>
            <a:off x="-614363" y="0"/>
            <a:ext cx="13250863" cy="10313988"/>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Antizipierte Beweiswürdigung in den Quellen zur ZPO</a:t>
            </a:r>
          </a:p>
        </p:txBody>
      </p:sp>
      <p:sp>
        <p:nvSpPr>
          <p:cNvPr id="3" name="Textplatzhalter 2"/>
          <p:cNvSpPr>
            <a:spLocks noGrp="1"/>
          </p:cNvSpPr>
          <p:nvPr>
            <p:ph type="body" sz="quarter" idx="13"/>
          </p:nvPr>
        </p:nvSpPr>
        <p:spPr/>
        <p:txBody>
          <a:bodyPr>
            <a:normAutofit fontScale="92500" lnSpcReduction="10000"/>
          </a:bodyPr>
          <a:lstStyle/>
          <a:p>
            <a:r>
              <a:rPr lang="de-DE" b="1" dirty="0"/>
              <a:t>Botschaft</a:t>
            </a:r>
          </a:p>
          <a:p>
            <a:r>
              <a:rPr lang="de-DE" dirty="0"/>
              <a:t>(Das Recht auf Beweis ....). Dieses zentrale Parteirecht steht im Spannungsfeld zu der sog. antizipierten Beweiswürdigung: Danach kann das Gericht Beweisanträge ablehnen, wenn es </a:t>
            </a:r>
            <a:r>
              <a:rPr lang="de-DE" b="1" dirty="0"/>
              <a:t>seine Überzeugung durch andere Beweismittel bereits gewonnen </a:t>
            </a:r>
            <a:r>
              <a:rPr lang="de-DE" dirty="0"/>
              <a:t>hat oder </a:t>
            </a:r>
            <a:r>
              <a:rPr lang="de-DE" b="1" dirty="0"/>
              <a:t>wenn es das offerierte Beweismittel als untauglich </a:t>
            </a:r>
            <a:r>
              <a:rPr lang="de-DE" dirty="0"/>
              <a:t>hält. Der Vorentwurf hatte eine entsprechende Regelung vorgesehen (Art. 147 Abs. 2 VE), die jedoch in der Vernehmlassung stark kritisiert wurde. </a:t>
            </a:r>
          </a:p>
          <a:p>
            <a:r>
              <a:rPr lang="de-DE" dirty="0" err="1"/>
              <a:t>BBl</a:t>
            </a:r>
            <a:r>
              <a:rPr lang="de-DE" dirty="0"/>
              <a:t> 2006 S. 7312</a:t>
            </a:r>
          </a:p>
          <a:p>
            <a:endParaRPr lang="de-DE" b="1"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4</a:t>
            </a:fld>
            <a:endParaRPr lang="de-CH" noProof="0" dirty="0"/>
          </a:p>
        </p:txBody>
      </p:sp>
    </p:spTree>
    <p:extLst>
      <p:ext uri="{BB962C8B-B14F-4D97-AF65-F5344CB8AC3E}">
        <p14:creationId xmlns:p14="http://schemas.microsoft.com/office/powerpoint/2010/main" val="811026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Antizipierte Beweiswürdigung in den Quellen zur ZPO</a:t>
            </a:r>
          </a:p>
        </p:txBody>
      </p:sp>
      <p:sp>
        <p:nvSpPr>
          <p:cNvPr id="3" name="Textplatzhalter 2"/>
          <p:cNvSpPr>
            <a:spLocks noGrp="1"/>
          </p:cNvSpPr>
          <p:nvPr>
            <p:ph type="body" sz="quarter" idx="13"/>
          </p:nvPr>
        </p:nvSpPr>
        <p:spPr>
          <a:xfrm>
            <a:off x="682452" y="2142752"/>
            <a:ext cx="11952286" cy="6840091"/>
          </a:xfrm>
        </p:spPr>
        <p:txBody>
          <a:bodyPr>
            <a:normAutofit fontScale="85000" lnSpcReduction="10000"/>
          </a:bodyPr>
          <a:lstStyle/>
          <a:p>
            <a:r>
              <a:rPr lang="de-DE" sz="3800" b="1" dirty="0"/>
              <a:t>Botschaft</a:t>
            </a:r>
          </a:p>
          <a:p>
            <a:r>
              <a:rPr lang="de-DE" sz="3800" dirty="0"/>
              <a:t> (... die antizipierte Beweiswürdigung ....). Das bedeutet jedoch nicht, dass sie künftig von Bundesrechts wegen ausgeschlossen wäre. Vielmehr ist sie der freien Beweiswürdigung inhärent: Kein Gericht ist nach heutiger Praxis gezwungen, allen Beweis-anträgen unbesehen und unbeschränkt stattzugeben. Vielmehr kann eine Partei aufgefordert werden, aus einer </a:t>
            </a:r>
            <a:r>
              <a:rPr lang="de-DE" sz="3800" b="1" dirty="0"/>
              <a:t>Vielzahl von Anträgen eine Selektion zu treffen</a:t>
            </a:r>
            <a:r>
              <a:rPr lang="de-DE" sz="3800" dirty="0"/>
              <a:t>. .... Wenn das Gericht seine Überzeugung schliesslich gebildet hat und das Beweisverfahren abschliessen will, so muss es neuen Beweisanträgen grundsätzlich nur Folge geben, wenn sie zulässige </a:t>
            </a:r>
            <a:r>
              <a:rPr lang="de-DE" sz="3800" b="1" dirty="0"/>
              <a:t>Noven</a:t>
            </a:r>
            <a:r>
              <a:rPr lang="de-DE" sz="3800" dirty="0"/>
              <a:t> betreffen oder wenn das Gericht seine </a:t>
            </a:r>
            <a:r>
              <a:rPr lang="de-DE" sz="3800" b="1" dirty="0"/>
              <a:t>Feststellungen einzig auf Indizien oder allgemeine Erfahrungssätze zu stützen vermag</a:t>
            </a:r>
            <a:r>
              <a:rPr lang="de-DE" sz="3800" dirty="0"/>
              <a:t>. ....</a:t>
            </a:r>
          </a:p>
          <a:p>
            <a:r>
              <a:rPr lang="de-DE" sz="3800" dirty="0" err="1"/>
              <a:t>BBl</a:t>
            </a:r>
            <a:r>
              <a:rPr lang="de-DE" sz="3800" dirty="0"/>
              <a:t> 2006 S. 7312</a:t>
            </a:r>
          </a:p>
          <a:p>
            <a:endParaRPr lang="de-DE" b="1"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5</a:t>
            </a:fld>
            <a:endParaRPr lang="de-CH" noProof="0" dirty="0"/>
          </a:p>
        </p:txBody>
      </p:sp>
    </p:spTree>
    <p:extLst>
      <p:ext uri="{BB962C8B-B14F-4D97-AF65-F5344CB8AC3E}">
        <p14:creationId xmlns:p14="http://schemas.microsoft.com/office/powerpoint/2010/main" val="4149729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Antizipierte Beweiswürdigung als schweizerisches Phänomen</a:t>
            </a:r>
          </a:p>
        </p:txBody>
      </p:sp>
      <p:sp>
        <p:nvSpPr>
          <p:cNvPr id="3" name="Textplatzhalter 2"/>
          <p:cNvSpPr>
            <a:spLocks noGrp="1"/>
          </p:cNvSpPr>
          <p:nvPr>
            <p:ph type="body" sz="quarter" idx="13"/>
          </p:nvPr>
        </p:nvSpPr>
        <p:spPr/>
        <p:txBody>
          <a:bodyPr/>
          <a:lstStyle/>
          <a:p>
            <a:endParaRPr lang="de-DE" dirty="0"/>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6</a:t>
            </a:fld>
            <a:endParaRPr lang="de-CH" noProof="0" dirty="0"/>
          </a:p>
        </p:txBody>
      </p:sp>
      <p:graphicFrame>
        <p:nvGraphicFramePr>
          <p:cNvPr id="8" name="Tabelle 7"/>
          <p:cNvGraphicFramePr>
            <a:graphicFrameLocks noGrp="1"/>
          </p:cNvGraphicFramePr>
          <p:nvPr>
            <p:extLst>
              <p:ext uri="{D42A27DB-BD31-4B8C-83A1-F6EECF244321}">
                <p14:modId xmlns:p14="http://schemas.microsoft.com/office/powerpoint/2010/main" val="2532246600"/>
              </p:ext>
            </p:extLst>
          </p:nvPr>
        </p:nvGraphicFramePr>
        <p:xfrm>
          <a:off x="682452" y="2214088"/>
          <a:ext cx="11881320" cy="5984631"/>
        </p:xfrm>
        <a:graphic>
          <a:graphicData uri="http://schemas.openxmlformats.org/drawingml/2006/table">
            <a:tbl>
              <a:tblPr firstRow="1" bandRow="1">
                <a:tableStyleId>{3C2FFA5D-87B4-456A-9821-1D502468CF0F}</a:tableStyleId>
              </a:tblPr>
              <a:tblGrid>
                <a:gridCol w="8273035">
                  <a:extLst>
                    <a:ext uri="{9D8B030D-6E8A-4147-A177-3AD203B41FA5}">
                      <a16:colId xmlns:a16="http://schemas.microsoft.com/office/drawing/2014/main" val="20000"/>
                    </a:ext>
                  </a:extLst>
                </a:gridCol>
                <a:gridCol w="3608285">
                  <a:extLst>
                    <a:ext uri="{9D8B030D-6E8A-4147-A177-3AD203B41FA5}">
                      <a16:colId xmlns:a16="http://schemas.microsoft.com/office/drawing/2014/main" val="20001"/>
                    </a:ext>
                  </a:extLst>
                </a:gridCol>
              </a:tblGrid>
              <a:tr h="664959">
                <a:tc>
                  <a:txBody>
                    <a:bodyPr/>
                    <a:lstStyle/>
                    <a:p>
                      <a:r>
                        <a:rPr lang="de-DE" dirty="0"/>
                        <a:t>Befund</a:t>
                      </a:r>
                    </a:p>
                  </a:txBody>
                  <a:tcPr/>
                </a:tc>
                <a:tc>
                  <a:txBody>
                    <a:bodyPr/>
                    <a:lstStyle/>
                    <a:p>
                      <a:pPr algn="ctr"/>
                      <a:r>
                        <a:rPr lang="de-DE" dirty="0"/>
                        <a:t>Anzahl Fälle</a:t>
                      </a:r>
                    </a:p>
                  </a:txBody>
                  <a:tcPr/>
                </a:tc>
                <a:extLst>
                  <a:ext uri="{0D108BD9-81ED-4DB2-BD59-A6C34878D82A}">
                    <a16:rowId xmlns:a16="http://schemas.microsoft.com/office/drawing/2014/main" val="10000"/>
                  </a:ext>
                </a:extLst>
              </a:tr>
              <a:tr h="664959">
                <a:tc>
                  <a:txBody>
                    <a:bodyPr/>
                    <a:lstStyle/>
                    <a:p>
                      <a:r>
                        <a:rPr lang="de-DE" dirty="0"/>
                        <a:t>Unzureichende Rüge</a:t>
                      </a:r>
                    </a:p>
                  </a:txBody>
                  <a:tcPr/>
                </a:tc>
                <a:tc>
                  <a:txBody>
                    <a:bodyPr/>
                    <a:lstStyle/>
                    <a:p>
                      <a:pPr algn="ctr"/>
                      <a:r>
                        <a:rPr lang="de-DE" dirty="0"/>
                        <a:t>5</a:t>
                      </a:r>
                    </a:p>
                  </a:txBody>
                  <a:tcPr/>
                </a:tc>
                <a:extLst>
                  <a:ext uri="{0D108BD9-81ED-4DB2-BD59-A6C34878D82A}">
                    <a16:rowId xmlns:a16="http://schemas.microsoft.com/office/drawing/2014/main" val="10001"/>
                  </a:ext>
                </a:extLst>
              </a:tr>
              <a:tr h="664959">
                <a:tc>
                  <a:txBody>
                    <a:bodyPr/>
                    <a:lstStyle/>
                    <a:p>
                      <a:r>
                        <a:rPr lang="de-DE" dirty="0"/>
                        <a:t>Zu beweisende Tatsache nicht relevant</a:t>
                      </a:r>
                    </a:p>
                  </a:txBody>
                  <a:tcPr/>
                </a:tc>
                <a:tc>
                  <a:txBody>
                    <a:bodyPr/>
                    <a:lstStyle/>
                    <a:p>
                      <a:pPr algn="ctr"/>
                      <a:r>
                        <a:rPr lang="de-DE" dirty="0"/>
                        <a:t>7</a:t>
                      </a:r>
                    </a:p>
                  </a:txBody>
                  <a:tcPr/>
                </a:tc>
                <a:extLst>
                  <a:ext uri="{0D108BD9-81ED-4DB2-BD59-A6C34878D82A}">
                    <a16:rowId xmlns:a16="http://schemas.microsoft.com/office/drawing/2014/main" val="10002"/>
                  </a:ext>
                </a:extLst>
              </a:tr>
              <a:tr h="664959">
                <a:tc>
                  <a:txBody>
                    <a:bodyPr/>
                    <a:lstStyle/>
                    <a:p>
                      <a:r>
                        <a:rPr lang="de-DE" dirty="0"/>
                        <a:t>Zu</a:t>
                      </a:r>
                      <a:r>
                        <a:rPr lang="de-DE" baseline="0" dirty="0"/>
                        <a:t> beweisende Tatsache relevant (VI ging von einer fehlenden Relevanz aus)</a:t>
                      </a:r>
                      <a:endParaRPr lang="de-DE" dirty="0"/>
                    </a:p>
                  </a:txBody>
                  <a:tcPr/>
                </a:tc>
                <a:tc>
                  <a:txBody>
                    <a:bodyPr/>
                    <a:lstStyle/>
                    <a:p>
                      <a:pPr algn="ctr"/>
                      <a:r>
                        <a:rPr lang="de-DE" dirty="0"/>
                        <a:t>2</a:t>
                      </a:r>
                    </a:p>
                  </a:txBody>
                  <a:tcPr/>
                </a:tc>
                <a:extLst>
                  <a:ext uri="{0D108BD9-81ED-4DB2-BD59-A6C34878D82A}">
                    <a16:rowId xmlns:a16="http://schemas.microsoft.com/office/drawing/2014/main" val="10003"/>
                  </a:ext>
                </a:extLst>
              </a:tr>
              <a:tr h="664959">
                <a:tc>
                  <a:txBody>
                    <a:bodyPr/>
                    <a:lstStyle/>
                    <a:p>
                      <a:r>
                        <a:rPr lang="de-DE" dirty="0"/>
                        <a:t>Zu beweisende Tatsache war</a:t>
                      </a:r>
                      <a:r>
                        <a:rPr lang="de-DE" baseline="0" dirty="0"/>
                        <a:t> nicht richtig substantiiert</a:t>
                      </a:r>
                      <a:endParaRPr lang="de-DE" dirty="0"/>
                    </a:p>
                  </a:txBody>
                  <a:tcPr/>
                </a:tc>
                <a:tc>
                  <a:txBody>
                    <a:bodyPr/>
                    <a:lstStyle/>
                    <a:p>
                      <a:pPr algn="ctr"/>
                      <a:r>
                        <a:rPr lang="de-DE" dirty="0"/>
                        <a:t>1</a:t>
                      </a:r>
                    </a:p>
                  </a:txBody>
                  <a:tcPr/>
                </a:tc>
                <a:extLst>
                  <a:ext uri="{0D108BD9-81ED-4DB2-BD59-A6C34878D82A}">
                    <a16:rowId xmlns:a16="http://schemas.microsoft.com/office/drawing/2014/main" val="10004"/>
                  </a:ext>
                </a:extLst>
              </a:tr>
              <a:tr h="664959">
                <a:tc>
                  <a:txBody>
                    <a:bodyPr/>
                    <a:lstStyle/>
                    <a:p>
                      <a:r>
                        <a:rPr lang="de-DE" dirty="0"/>
                        <a:t>Tatsache unbestritten</a:t>
                      </a:r>
                    </a:p>
                  </a:txBody>
                  <a:tcPr/>
                </a:tc>
                <a:tc>
                  <a:txBody>
                    <a:bodyPr/>
                    <a:lstStyle/>
                    <a:p>
                      <a:pPr algn="ctr"/>
                      <a:r>
                        <a:rPr lang="de-DE" dirty="0"/>
                        <a:t>1</a:t>
                      </a:r>
                    </a:p>
                  </a:txBody>
                  <a:tcPr/>
                </a:tc>
                <a:extLst>
                  <a:ext uri="{0D108BD9-81ED-4DB2-BD59-A6C34878D82A}">
                    <a16:rowId xmlns:a16="http://schemas.microsoft.com/office/drawing/2014/main" val="10005"/>
                  </a:ext>
                </a:extLst>
              </a:tr>
              <a:tr h="664959">
                <a:tc>
                  <a:txBody>
                    <a:bodyPr/>
                    <a:lstStyle/>
                    <a:p>
                      <a:r>
                        <a:rPr lang="de-DE" dirty="0"/>
                        <a:t>Zweite Parteibefragung zu Recht abgewiesen</a:t>
                      </a:r>
                    </a:p>
                  </a:txBody>
                  <a:tcPr/>
                </a:tc>
                <a:tc>
                  <a:txBody>
                    <a:bodyPr/>
                    <a:lstStyle/>
                    <a:p>
                      <a:pPr algn="ctr"/>
                      <a:r>
                        <a:rPr lang="de-DE" dirty="0"/>
                        <a:t>1</a:t>
                      </a:r>
                    </a:p>
                  </a:txBody>
                  <a:tcPr/>
                </a:tc>
                <a:extLst>
                  <a:ext uri="{0D108BD9-81ED-4DB2-BD59-A6C34878D82A}">
                    <a16:rowId xmlns:a16="http://schemas.microsoft.com/office/drawing/2014/main" val="10006"/>
                  </a:ext>
                </a:extLst>
              </a:tr>
              <a:tr h="664959">
                <a:tc>
                  <a:txBody>
                    <a:bodyPr/>
                    <a:lstStyle/>
                    <a:p>
                      <a:r>
                        <a:rPr lang="de-DE" dirty="0"/>
                        <a:t>Bessere Beweismittel vorhanden als nicht erhobene Parteibefragung</a:t>
                      </a:r>
                    </a:p>
                  </a:txBody>
                  <a:tcPr/>
                </a:tc>
                <a:tc>
                  <a:txBody>
                    <a:bodyPr/>
                    <a:lstStyle/>
                    <a:p>
                      <a:pPr algn="ctr"/>
                      <a:r>
                        <a:rPr lang="de-DE" dirty="0"/>
                        <a:t>2</a:t>
                      </a:r>
                    </a:p>
                  </a:txBody>
                  <a:tcPr/>
                </a:tc>
                <a:extLst>
                  <a:ext uri="{0D108BD9-81ED-4DB2-BD59-A6C34878D82A}">
                    <a16:rowId xmlns:a16="http://schemas.microsoft.com/office/drawing/2014/main" val="10007"/>
                  </a:ext>
                </a:extLst>
              </a:tr>
              <a:tr h="664959">
                <a:tc>
                  <a:txBody>
                    <a:bodyPr/>
                    <a:lstStyle/>
                    <a:p>
                      <a:r>
                        <a:rPr lang="de-DE" dirty="0"/>
                        <a:t>AB im Rahmen des</a:t>
                      </a:r>
                      <a:r>
                        <a:rPr lang="de-DE" baseline="0" dirty="0"/>
                        <a:t> Entscheides betr. unentgeltliche Rechtspflege zulässig</a:t>
                      </a:r>
                    </a:p>
                  </a:txBody>
                  <a:tcPr/>
                </a:tc>
                <a:tc>
                  <a:txBody>
                    <a:bodyPr/>
                    <a:lstStyle/>
                    <a:p>
                      <a:pPr algn="ctr"/>
                      <a:r>
                        <a:rPr lang="de-DE" dirty="0"/>
                        <a:t>1</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251400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Zwei Fälle</a:t>
            </a:r>
          </a:p>
        </p:txBody>
      </p:sp>
      <p:sp>
        <p:nvSpPr>
          <p:cNvPr id="3" name="Textplatzhalter 2"/>
          <p:cNvSpPr>
            <a:spLocks noGrp="1"/>
          </p:cNvSpPr>
          <p:nvPr>
            <p:ph type="body" sz="quarter" idx="13"/>
          </p:nvPr>
        </p:nvSpPr>
        <p:spPr>
          <a:xfrm>
            <a:off x="682452" y="1710035"/>
            <a:ext cx="12168310" cy="7200131"/>
          </a:xfrm>
        </p:spPr>
        <p:txBody>
          <a:bodyPr>
            <a:normAutofit fontScale="92500"/>
          </a:bodyPr>
          <a:lstStyle/>
          <a:p>
            <a:r>
              <a:rPr lang="de-DE" b="1" dirty="0"/>
              <a:t>Fall 1 (Unterhaltsklage):</a:t>
            </a:r>
          </a:p>
          <a:p>
            <a:r>
              <a:rPr lang="de-DE" sz="3500" dirty="0"/>
              <a:t>Vitus (V) und Monique (M) sind Eltern von zwei Kindern (4- und 2-jährig). Sie waren nicht miteinander verheiratet, lebten aber bis vor einem Jahr zusammen. Nun erheben die Kinder, vertreten durch Monique, eine Unterhaltsklage gegen Vitus. Vitus ist Arzt und Eigentümer von zahlreichen Häusern in Zürich, weshalb Monique u.a. beantragt, er habe die detaillierten Abrechnungen dafür vorzulegen. Auch Monique hat im letzten Jahr von ihren Eltern diverse Häuser geschenkt erhalten. Vitus beantragt, auch Monique habe die Abrechnungen dafür vorzulegen. Monique erklärt, ihre Eltern hätten das Wohnrecht bzw. die Nutzniessung für diese Häuser und sie selber würde keinen Ertrag damit erzielen. Sie belegt das mit den einschlägigen Verträgen. Ist Monique zur Edition der Liegenschaftsabrechnungen ihrer Grundstücke aufzufordern?</a:t>
            </a:r>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7</a:t>
            </a:fld>
            <a:endParaRPr lang="de-CH" noProof="0" dirty="0"/>
          </a:p>
        </p:txBody>
      </p:sp>
    </p:spTree>
    <p:extLst>
      <p:ext uri="{BB962C8B-B14F-4D97-AF65-F5344CB8AC3E}">
        <p14:creationId xmlns:p14="http://schemas.microsoft.com/office/powerpoint/2010/main" val="2745758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Zwei Fälle</a:t>
            </a:r>
          </a:p>
        </p:txBody>
      </p:sp>
      <p:sp>
        <p:nvSpPr>
          <p:cNvPr id="3" name="Textplatzhalter 2"/>
          <p:cNvSpPr>
            <a:spLocks noGrp="1"/>
          </p:cNvSpPr>
          <p:nvPr>
            <p:ph type="body" sz="quarter" idx="13"/>
          </p:nvPr>
        </p:nvSpPr>
        <p:spPr>
          <a:xfrm>
            <a:off x="682452" y="1710035"/>
            <a:ext cx="11880278" cy="7056115"/>
          </a:xfrm>
        </p:spPr>
        <p:txBody>
          <a:bodyPr>
            <a:normAutofit/>
          </a:bodyPr>
          <a:lstStyle/>
          <a:p>
            <a:r>
              <a:rPr lang="de-DE" sz="3200" b="1" dirty="0"/>
              <a:t>Fall 2 (Widerspruchsklage):</a:t>
            </a:r>
            <a:endParaRPr lang="de-DE" sz="3200" dirty="0"/>
          </a:p>
          <a:p>
            <a:r>
              <a:rPr lang="de-DE" sz="3200" dirty="0"/>
              <a:t>Herr Schubert (Schuldner) wird von seiner früheren Arbeitgeberin, der Argentum AG, betrieben. Der Betreibungsbeamte pfändet ein Bankkonto mit ca. CHF 50‘000, lautend auf den Namen von Frau Schubert. Es kommt zur Widerspruchsklage von Frau Schubert gegen AG. Sie macht geltend, das Geld habe sie von ihrem Bruder erhalten. Er habe es während seines </a:t>
            </a:r>
            <a:r>
              <a:rPr lang="de-DE" sz="3200" dirty="0" err="1"/>
              <a:t>Scheidungsverfah-rens</a:t>
            </a:r>
            <a:r>
              <a:rPr lang="de-DE" sz="3200" dirty="0"/>
              <a:t> treuhänderisch ihr übergeben. Deshalb beantragt Frau Schubert die Befragung des Bruders als Zeugen. Die AG pocht darauf, dass die gepfändeten CHF 50‘000 Herrn Schubert gehörten, da er via E-Banking verfügungsberechtigt gewesen sei. Überdies gehöre die Hälfte ohnehin ihm (</a:t>
            </a:r>
            <a:r>
              <a:rPr lang="de-DE" sz="3200" dirty="0" err="1"/>
              <a:t>Errungenschaftsbeteili-gung</a:t>
            </a:r>
            <a:r>
              <a:rPr lang="de-DE" sz="3200" dirty="0"/>
              <a:t>).  Ist der Bruder von Frau Schubert als Zeuge zu befragen?</a:t>
            </a:r>
          </a:p>
        </p:txBody>
      </p:sp>
      <p:sp>
        <p:nvSpPr>
          <p:cNvPr id="4" name="Datumsplatzhalter 3"/>
          <p:cNvSpPr>
            <a:spLocks noGrp="1"/>
          </p:cNvSpPr>
          <p:nvPr>
            <p:ph type="dt" sz="half" idx="14"/>
          </p:nvPr>
        </p:nvSpPr>
        <p:spPr/>
        <p:txBody>
          <a:bodyPr/>
          <a:lstStyle/>
          <a:p>
            <a:r>
              <a:rPr lang="de-CH" dirty="0">
                <a:solidFill>
                  <a:schemeClr val="tx1"/>
                </a:solidFill>
              </a:rPr>
              <a:t>14. September 2017</a:t>
            </a:r>
          </a:p>
          <a:p>
            <a:endParaRPr lang="de-CH" baseline="0" noProof="0" dirty="0">
              <a:solidFill>
                <a:schemeClr val="tx1"/>
              </a:solidFill>
            </a:endParaRPr>
          </a:p>
        </p:txBody>
      </p:sp>
      <p:sp>
        <p:nvSpPr>
          <p:cNvPr id="5" name="Foliennummernplatzhalter 4"/>
          <p:cNvSpPr>
            <a:spLocks noGrp="1"/>
          </p:cNvSpPr>
          <p:nvPr>
            <p:ph type="sldNum" sz="quarter" idx="15"/>
          </p:nvPr>
        </p:nvSpPr>
        <p:spPr/>
        <p:txBody>
          <a:bodyPr/>
          <a:lstStyle/>
          <a:p>
            <a:r>
              <a:rPr lang="de-CH" noProof="0"/>
              <a:t>Seite </a:t>
            </a:r>
            <a:fld id="{9F4ABB4D-1A5F-4891-A32C-FEF94645D90B}" type="slidenum">
              <a:rPr lang="de-CH" noProof="0" smtClean="0"/>
              <a:pPr/>
              <a:t>8</a:t>
            </a:fld>
            <a:endParaRPr lang="de-CH" noProof="0" dirty="0"/>
          </a:p>
        </p:txBody>
      </p:sp>
    </p:spTree>
    <p:extLst>
      <p:ext uri="{BB962C8B-B14F-4D97-AF65-F5344CB8AC3E}">
        <p14:creationId xmlns:p14="http://schemas.microsoft.com/office/powerpoint/2010/main" val="2745758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682452" y="3006179"/>
            <a:ext cx="1202533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0" i="0" baseline="0" dirty="0" err="1"/>
          </a:p>
        </p:txBody>
      </p:sp>
      <p:sp>
        <p:nvSpPr>
          <p:cNvPr id="2" name="Textplatzhalter 1"/>
          <p:cNvSpPr>
            <a:spLocks noGrp="1"/>
          </p:cNvSpPr>
          <p:nvPr>
            <p:ph type="body" sz="quarter" idx="13"/>
          </p:nvPr>
        </p:nvSpPr>
        <p:spPr/>
        <p:txBody>
          <a:bodyPr>
            <a:normAutofit/>
          </a:bodyPr>
          <a:lstStyle/>
          <a:p>
            <a:pPr marL="742950" lvl="1" indent="-742950">
              <a:spcBef>
                <a:spcPts val="600"/>
              </a:spcBef>
              <a:spcAft>
                <a:spcPts val="600"/>
              </a:spcAft>
              <a:buFont typeface="Arial" pitchFamily="34" charset="0"/>
              <a:buAutoNum type="arabicPeriod"/>
            </a:pPr>
            <a:r>
              <a:rPr lang="de-DE" dirty="0"/>
              <a:t>Vorbemerkungen</a:t>
            </a:r>
          </a:p>
          <a:p>
            <a:pPr marL="742950" lvl="1" indent="-742950">
              <a:spcBef>
                <a:spcPts val="600"/>
              </a:spcBef>
              <a:spcAft>
                <a:spcPts val="600"/>
              </a:spcAft>
              <a:buFont typeface="Arial" pitchFamily="34" charset="0"/>
              <a:buAutoNum type="arabicPeriod"/>
            </a:pPr>
            <a:r>
              <a:rPr lang="de-DE" dirty="0"/>
              <a:t>Der Entscheid, Beweismittel zu erheben</a:t>
            </a:r>
          </a:p>
          <a:p>
            <a:pPr marL="742950" lvl="1" indent="-742950">
              <a:spcBef>
                <a:spcPts val="600"/>
              </a:spcBef>
              <a:spcAft>
                <a:spcPts val="600"/>
              </a:spcAft>
              <a:buFont typeface="Arial" pitchFamily="34" charset="0"/>
              <a:buAutoNum type="arabicPeriod"/>
            </a:pPr>
            <a:r>
              <a:rPr lang="de-CH" dirty="0"/>
              <a:t>Recht auf Beweis – Antizipierte Beweiswürdigung: Abgrenzung</a:t>
            </a:r>
          </a:p>
          <a:p>
            <a:pPr marL="742950" lvl="1" indent="-742950">
              <a:spcBef>
                <a:spcPts val="600"/>
              </a:spcBef>
              <a:spcAft>
                <a:spcPts val="600"/>
              </a:spcAft>
              <a:buFont typeface="Arial" pitchFamily="34" charset="0"/>
              <a:buAutoNum type="arabicPeriod"/>
            </a:pPr>
            <a:r>
              <a:rPr lang="de-CH" dirty="0"/>
              <a:t>Antizipierte Beweiswürdigung: Begriff und Zulässigkeit</a:t>
            </a:r>
          </a:p>
          <a:p>
            <a:pPr>
              <a:buNone/>
            </a:pPr>
            <a:endParaRPr lang="de-CH" dirty="0"/>
          </a:p>
          <a:p>
            <a:endParaRPr lang="de-CH" dirty="0"/>
          </a:p>
        </p:txBody>
      </p:sp>
      <p:sp>
        <p:nvSpPr>
          <p:cNvPr id="3" name="Datumsplatzhalter 2"/>
          <p:cNvSpPr>
            <a:spLocks noGrp="1"/>
          </p:cNvSpPr>
          <p:nvPr>
            <p:ph type="dt" sz="half" idx="14"/>
          </p:nvPr>
        </p:nvSpPr>
        <p:spPr>
          <a:xfrm>
            <a:off x="719138" y="9017000"/>
            <a:ext cx="2915642" cy="180000"/>
          </a:xfrm>
        </p:spPr>
        <p:txBody>
          <a:bodyPr/>
          <a:lstStyle/>
          <a:p>
            <a:r>
              <a:rPr lang="de-CH" dirty="0">
                <a:solidFill>
                  <a:schemeClr val="tx1"/>
                </a:solidFill>
              </a:rPr>
              <a:t>14. September 2017</a:t>
            </a:r>
          </a:p>
          <a:p>
            <a:endParaRPr lang="de-CH" baseline="0" noProof="0" dirty="0">
              <a:solidFill>
                <a:schemeClr val="tx1"/>
              </a:solidFill>
            </a:endParaRPr>
          </a:p>
        </p:txBody>
      </p:sp>
      <p:sp>
        <p:nvSpPr>
          <p:cNvPr id="4" name="Foliennummernplatzhalter 3"/>
          <p:cNvSpPr>
            <a:spLocks noGrp="1"/>
          </p:cNvSpPr>
          <p:nvPr>
            <p:ph type="sldNum" sz="quarter" idx="15"/>
          </p:nvPr>
        </p:nvSpPr>
        <p:spPr/>
        <p:txBody>
          <a:bodyPr/>
          <a:lstStyle/>
          <a:p>
            <a:r>
              <a:rPr lang="de-CH" noProof="0" dirty="0"/>
              <a:t>Seite </a:t>
            </a:r>
            <a:fld id="{9F4ABB4D-1A5F-4891-A32C-FEF94645D90B}" type="slidenum">
              <a:rPr lang="de-CH" noProof="0" smtClean="0"/>
              <a:pPr/>
              <a:t>9</a:t>
            </a:fld>
            <a:endParaRPr lang="de-CH" noProof="0" dirty="0"/>
          </a:p>
        </p:txBody>
      </p:sp>
    </p:spTree>
    <p:extLst>
      <p:ext uri="{BB962C8B-B14F-4D97-AF65-F5344CB8AC3E}">
        <p14:creationId xmlns:p14="http://schemas.microsoft.com/office/powerpoint/2010/main" val="2428530084"/>
      </p:ext>
    </p:extLst>
  </p:cSld>
  <p:clrMapOvr>
    <a:masterClrMapping/>
  </p:clrMapOvr>
</p:sld>
</file>

<file path=ppt/theme/theme1.xml><?xml version="1.0" encoding="utf-8"?>
<a:theme xmlns:a="http://schemas.openxmlformats.org/drawingml/2006/main" name="Powerpoint_Vorlage_V2">
  <a:themeElements>
    <a:clrScheme name="SG">
      <a:dk1>
        <a:srgbClr val="000000"/>
      </a:dk1>
      <a:lt1>
        <a:srgbClr val="FFFFFF"/>
      </a:lt1>
      <a:dk2>
        <a:srgbClr val="008000"/>
      </a:dk2>
      <a:lt2>
        <a:srgbClr val="FFFFFF"/>
      </a:lt2>
      <a:accent1>
        <a:srgbClr val="008A2B"/>
      </a:accent1>
      <a:accent2>
        <a:srgbClr val="BFC600"/>
      </a:accent2>
      <a:accent3>
        <a:srgbClr val="2B350A"/>
      </a:accent3>
      <a:accent4>
        <a:srgbClr val="26A3E4"/>
      </a:accent4>
      <a:accent5>
        <a:srgbClr val="094E97"/>
      </a:accent5>
      <a:accent6>
        <a:srgbClr val="073067"/>
      </a:accent6>
      <a:hlink>
        <a:srgbClr val="D3181F"/>
      </a:hlink>
      <a:folHlink>
        <a:srgbClr val="F08500"/>
      </a:folHlink>
    </a:clrScheme>
    <a:fontScheme name="SG">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b="0" i="0" baseline="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b="0" baseline="0" dirty="0" err="1" smtClean="0">
            <a:latin typeface="+mn-lt"/>
          </a:defRPr>
        </a:defPPr>
      </a:lstStyle>
    </a:txDef>
  </a:objectDefaults>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2289</Words>
  <Application>Microsoft Office PowerPoint</Application>
  <PresentationFormat>Benutzerdefiniert</PresentationFormat>
  <Paragraphs>317</Paragraphs>
  <Slides>33</Slides>
  <Notes>16</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33</vt:i4>
      </vt:variant>
    </vt:vector>
  </HeadingPairs>
  <TitlesOfParts>
    <vt:vector size="36" baseType="lpstr">
      <vt:lpstr>Arial</vt:lpstr>
      <vt:lpstr>Symbol</vt:lpstr>
      <vt:lpstr>Powerpoint_Vorlage_V2</vt:lpstr>
      <vt:lpstr>Die Zulässigkeit der antizipierten Beweiswürdigung</vt:lpstr>
      <vt:lpstr>PowerPoint-Präsentation</vt:lpstr>
      <vt:lpstr>Antizipierte Beweiswürdigung in den Quellen zur ZPO</vt:lpstr>
      <vt:lpstr>Antizipierte Beweiswürdigung in den Quellen zur ZPO</vt:lpstr>
      <vt:lpstr>Antizipierte Beweiswürdigung in den Quellen zur ZPO</vt:lpstr>
      <vt:lpstr>Antizipierte Beweiswürdigung als schweizerisches Phänomen</vt:lpstr>
      <vt:lpstr>Zwei Fälle</vt:lpstr>
      <vt:lpstr>Zwei Fälle</vt:lpstr>
      <vt:lpstr>PowerPoint-Präsentation</vt:lpstr>
      <vt:lpstr>PowerPoint-Präsentation</vt:lpstr>
      <vt:lpstr>PowerPoint-Präsentation</vt:lpstr>
      <vt:lpstr>PowerPoint-Präsentation</vt:lpstr>
      <vt:lpstr>PowerPoint-Präsentation</vt:lpstr>
      <vt:lpstr>Stufe 4: Beweismittel, für deren Erhebung kein rechtlich geschütztes Interesse besteht</vt:lpstr>
      <vt:lpstr>PowerPoint-Präsentation</vt:lpstr>
      <vt:lpstr>Bundesgerichtliche Formulierungen</vt:lpstr>
      <vt:lpstr>Art. 152 ZPO</vt:lpstr>
      <vt:lpstr>Bundesgerichtliche Formulierungen</vt:lpstr>
      <vt:lpstr> Recht auf Beweis</vt:lpstr>
      <vt:lpstr>Bundesgerichtliche Formulierungen</vt:lpstr>
      <vt:lpstr>PowerPoint-Präsentation</vt:lpstr>
      <vt:lpstr>PowerPoint-Präsentation</vt:lpstr>
      <vt:lpstr>1. Ausschlussgrund: Vielzahl von Beweismitteln</vt:lpstr>
      <vt:lpstr>2. Ausschlussgrund: Gegenbeweis, wenn Hauptbeweis ohnehin nicht gelingt</vt:lpstr>
      <vt:lpstr>3. Ausschlussgrund:  Subjektiv untaugliche Beweismittel</vt:lpstr>
      <vt:lpstr>4. Ausschlussgrund: Schlechteres Beweismittel, nachdem ein sicheres Beweismittel bereits vorliegt.</vt:lpstr>
      <vt:lpstr>Zwei Fälle</vt:lpstr>
      <vt:lpstr>Fall 1: Unterhaltsklage</vt:lpstr>
      <vt:lpstr>Zwei Fälle</vt:lpstr>
      <vt:lpstr>Fall 2: Widerspruchsklage (1/2)</vt:lpstr>
      <vt:lpstr>PowerPoint-Präsentation</vt:lpstr>
      <vt:lpstr>Zusammenfassung:</vt:lpstr>
      <vt:lpstr>Folienlayout: Bild breit mit Titel</vt:lpstr>
    </vt:vector>
  </TitlesOfParts>
  <Company>Kanton St.Gallen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Musterpräsentation  mit Anleitungen</dc:title>
  <dc:creator>clemens.nef</dc:creator>
  <cp:lastModifiedBy>Marco Lenggenhager</cp:lastModifiedBy>
  <cp:revision>381</cp:revision>
  <cp:lastPrinted>2010-10-13T12:11:22Z</cp:lastPrinted>
  <dcterms:created xsi:type="dcterms:W3CDTF">2012-06-08T14:45:28Z</dcterms:created>
  <dcterms:modified xsi:type="dcterms:W3CDTF">2019-11-26T10:13:01Z</dcterms:modified>
</cp:coreProperties>
</file>