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3" r:id="rId1"/>
  </p:sldMasterIdLst>
  <p:notesMasterIdLst>
    <p:notesMasterId r:id="rId26"/>
  </p:notesMasterIdLst>
  <p:handoutMasterIdLst>
    <p:handoutMasterId r:id="rId27"/>
  </p:handoutMasterIdLst>
  <p:sldIdLst>
    <p:sldId id="256" r:id="rId2"/>
    <p:sldId id="257" r:id="rId3"/>
    <p:sldId id="258" r:id="rId4"/>
    <p:sldId id="259" r:id="rId5"/>
    <p:sldId id="283" r:id="rId6"/>
    <p:sldId id="282" r:id="rId7"/>
    <p:sldId id="284" r:id="rId8"/>
    <p:sldId id="285" r:id="rId9"/>
    <p:sldId id="286" r:id="rId10"/>
    <p:sldId id="288" r:id="rId11"/>
    <p:sldId id="289" r:id="rId12"/>
    <p:sldId id="290" r:id="rId13"/>
    <p:sldId id="291" r:id="rId14"/>
    <p:sldId id="294" r:id="rId15"/>
    <p:sldId id="293" r:id="rId16"/>
    <p:sldId id="295" r:id="rId17"/>
    <p:sldId id="296" r:id="rId18"/>
    <p:sldId id="297" r:id="rId19"/>
    <p:sldId id="298" r:id="rId20"/>
    <p:sldId id="299" r:id="rId21"/>
    <p:sldId id="300" r:id="rId22"/>
    <p:sldId id="301" r:id="rId23"/>
    <p:sldId id="281" r:id="rId24"/>
    <p:sldId id="278" r:id="rId25"/>
  </p:sldIdLst>
  <p:sldSz cx="13030200" cy="9756775"/>
  <p:notesSz cx="6811963" cy="9942513"/>
  <p:defaultTextStyle>
    <a:defPPr>
      <a:defRPr lang="de-DE"/>
    </a:defPPr>
    <a:lvl1pPr algn="l" rtl="0" eaLnBrk="0" fontAlgn="base" hangingPunct="0">
      <a:spcBef>
        <a:spcPct val="0"/>
      </a:spcBef>
      <a:spcAft>
        <a:spcPct val="0"/>
      </a:spcAft>
      <a:defRPr sz="2400" b="1" kern="1200" baseline="-25000">
        <a:solidFill>
          <a:schemeClr val="tx1"/>
        </a:solidFill>
        <a:latin typeface="Times" pitchFamily="-112" charset="0"/>
        <a:ea typeface="Geneva" pitchFamily="-112" charset="-128"/>
        <a:cs typeface="+mn-cs"/>
      </a:defRPr>
    </a:lvl1pPr>
    <a:lvl2pPr marL="457170" algn="l" rtl="0" eaLnBrk="0" fontAlgn="base" hangingPunct="0">
      <a:spcBef>
        <a:spcPct val="0"/>
      </a:spcBef>
      <a:spcAft>
        <a:spcPct val="0"/>
      </a:spcAft>
      <a:defRPr sz="2400" b="1" kern="1200" baseline="-25000">
        <a:solidFill>
          <a:schemeClr val="tx1"/>
        </a:solidFill>
        <a:latin typeface="Times" pitchFamily="-112" charset="0"/>
        <a:ea typeface="Geneva" pitchFamily="-112" charset="-128"/>
        <a:cs typeface="+mn-cs"/>
      </a:defRPr>
    </a:lvl2pPr>
    <a:lvl3pPr marL="914339" algn="l" rtl="0" eaLnBrk="0" fontAlgn="base" hangingPunct="0">
      <a:spcBef>
        <a:spcPct val="0"/>
      </a:spcBef>
      <a:spcAft>
        <a:spcPct val="0"/>
      </a:spcAft>
      <a:defRPr sz="2400" b="1" kern="1200" baseline="-25000">
        <a:solidFill>
          <a:schemeClr val="tx1"/>
        </a:solidFill>
        <a:latin typeface="Times" pitchFamily="-112" charset="0"/>
        <a:ea typeface="Geneva" pitchFamily="-112" charset="-128"/>
        <a:cs typeface="+mn-cs"/>
      </a:defRPr>
    </a:lvl3pPr>
    <a:lvl4pPr marL="1371509" algn="l" rtl="0" eaLnBrk="0" fontAlgn="base" hangingPunct="0">
      <a:spcBef>
        <a:spcPct val="0"/>
      </a:spcBef>
      <a:spcAft>
        <a:spcPct val="0"/>
      </a:spcAft>
      <a:defRPr sz="2400" b="1" kern="1200" baseline="-25000">
        <a:solidFill>
          <a:schemeClr val="tx1"/>
        </a:solidFill>
        <a:latin typeface="Times" pitchFamily="-112" charset="0"/>
        <a:ea typeface="Geneva" pitchFamily="-112" charset="-128"/>
        <a:cs typeface="+mn-cs"/>
      </a:defRPr>
    </a:lvl4pPr>
    <a:lvl5pPr marL="1828677" algn="l" rtl="0" eaLnBrk="0" fontAlgn="base" hangingPunct="0">
      <a:spcBef>
        <a:spcPct val="0"/>
      </a:spcBef>
      <a:spcAft>
        <a:spcPct val="0"/>
      </a:spcAft>
      <a:defRPr sz="2400" b="1" kern="1200" baseline="-25000">
        <a:solidFill>
          <a:schemeClr val="tx1"/>
        </a:solidFill>
        <a:latin typeface="Times" pitchFamily="-112" charset="0"/>
        <a:ea typeface="Geneva" pitchFamily="-112" charset="-128"/>
        <a:cs typeface="+mn-cs"/>
      </a:defRPr>
    </a:lvl5pPr>
    <a:lvl6pPr marL="2285846" algn="l" defTabSz="914339" rtl="0" eaLnBrk="1" latinLnBrk="0" hangingPunct="1">
      <a:defRPr sz="2400" b="1" kern="1200" baseline="-25000">
        <a:solidFill>
          <a:schemeClr val="tx1"/>
        </a:solidFill>
        <a:latin typeface="Times" pitchFamily="-112" charset="0"/>
        <a:ea typeface="Geneva" pitchFamily="-112" charset="-128"/>
        <a:cs typeface="+mn-cs"/>
      </a:defRPr>
    </a:lvl6pPr>
    <a:lvl7pPr marL="2743016" algn="l" defTabSz="914339" rtl="0" eaLnBrk="1" latinLnBrk="0" hangingPunct="1">
      <a:defRPr sz="2400" b="1" kern="1200" baseline="-25000">
        <a:solidFill>
          <a:schemeClr val="tx1"/>
        </a:solidFill>
        <a:latin typeface="Times" pitchFamily="-112" charset="0"/>
        <a:ea typeface="Geneva" pitchFamily="-112" charset="-128"/>
        <a:cs typeface="+mn-cs"/>
      </a:defRPr>
    </a:lvl7pPr>
    <a:lvl8pPr marL="3200185" algn="l" defTabSz="914339" rtl="0" eaLnBrk="1" latinLnBrk="0" hangingPunct="1">
      <a:defRPr sz="2400" b="1" kern="1200" baseline="-25000">
        <a:solidFill>
          <a:schemeClr val="tx1"/>
        </a:solidFill>
        <a:latin typeface="Times" pitchFamily="-112" charset="0"/>
        <a:ea typeface="Geneva" pitchFamily="-112" charset="-128"/>
        <a:cs typeface="+mn-cs"/>
      </a:defRPr>
    </a:lvl8pPr>
    <a:lvl9pPr marL="3657355" algn="l" defTabSz="914339" rtl="0" eaLnBrk="1" latinLnBrk="0" hangingPunct="1">
      <a:defRPr sz="2400" b="1" kern="1200" baseline="-25000">
        <a:solidFill>
          <a:schemeClr val="tx1"/>
        </a:solidFill>
        <a:latin typeface="Times" pitchFamily="-112" charset="0"/>
        <a:ea typeface="Geneva" pitchFamily="-112" charset="-128"/>
        <a:cs typeface="+mn-cs"/>
      </a:defRPr>
    </a:lvl9pPr>
  </p:defaultTextStyle>
  <p:extLst>
    <p:ext uri="{EFAFB233-063F-42B5-8137-9DF3F51BA10A}">
      <p15:sldGuideLst xmlns:p15="http://schemas.microsoft.com/office/powerpoint/2012/main">
        <p15:guide id="1" orient="horz" pos="1372">
          <p15:clr>
            <a:srgbClr val="A4A3A4"/>
          </p15:clr>
        </p15:guide>
        <p15:guide id="2" orient="horz" pos="5590">
          <p15:clr>
            <a:srgbClr val="A4A3A4"/>
          </p15:clr>
        </p15:guide>
        <p15:guide id="3" orient="horz" pos="5704">
          <p15:clr>
            <a:srgbClr val="A4A3A4"/>
          </p15:clr>
        </p15:guide>
        <p15:guide id="4" orient="horz" pos="238">
          <p15:clr>
            <a:srgbClr val="A4A3A4"/>
          </p15:clr>
        </p15:guide>
        <p15:guide id="5" orient="horz" pos="5840">
          <p15:clr>
            <a:srgbClr val="A4A3A4"/>
          </p15:clr>
        </p15:guide>
        <p15:guide id="6" pos="7982">
          <p15:clr>
            <a:srgbClr val="A4A3A4"/>
          </p15:clr>
        </p15:guide>
        <p15:guide id="7" pos="4149">
          <p15:clr>
            <a:srgbClr val="A4A3A4"/>
          </p15:clr>
        </p15:guide>
        <p15:guide id="8" pos="4285">
          <p15:clr>
            <a:srgbClr val="A4A3A4"/>
          </p15:clr>
        </p15:guide>
        <p15:guide id="9" pos="453">
          <p15:clr>
            <a:srgbClr val="A4A3A4"/>
          </p15:clr>
        </p15:guide>
        <p15:guide id="10" pos="226">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4E97"/>
    <a:srgbClr val="D3181F"/>
    <a:srgbClr val="860F20"/>
    <a:srgbClr val="F08500"/>
    <a:srgbClr val="073067"/>
    <a:srgbClr val="26A3E4"/>
    <a:srgbClr val="2B350A"/>
    <a:srgbClr val="BFC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Designformatvorlage 2 - Akz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81" autoAdjust="0"/>
    <p:restoredTop sz="94737" autoAdjust="0"/>
  </p:normalViewPr>
  <p:slideViewPr>
    <p:cSldViewPr>
      <p:cViewPr>
        <p:scale>
          <a:sx n="64" d="100"/>
          <a:sy n="64" d="100"/>
        </p:scale>
        <p:origin x="1541" y="-202"/>
      </p:cViewPr>
      <p:guideLst>
        <p:guide orient="horz" pos="1372"/>
        <p:guide orient="horz" pos="5590"/>
        <p:guide orient="horz" pos="5704"/>
        <p:guide orient="horz" pos="238"/>
        <p:guide orient="horz" pos="5840"/>
        <p:guide pos="7982"/>
        <p:guide pos="4149"/>
        <p:guide pos="4285"/>
        <p:guide pos="453"/>
        <p:guide pos="22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111" d="100"/>
          <a:sy n="111" d="100"/>
        </p:scale>
        <p:origin x="-1698" y="-78"/>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2"/>
            <a:ext cx="2951850" cy="497127"/>
          </a:xfrm>
          <a:prstGeom prst="rect">
            <a:avLst/>
          </a:prstGeom>
        </p:spPr>
        <p:txBody>
          <a:bodyPr vert="horz" lIns="91833" tIns="45917" rIns="91833" bIns="45917" rtlCol="0"/>
          <a:lstStyle>
            <a:lvl1pPr algn="l">
              <a:defRPr sz="1200"/>
            </a:lvl1pPr>
          </a:lstStyle>
          <a:p>
            <a:endParaRPr lang="en-US" dirty="0">
              <a:latin typeface="Arial" pitchFamily="34" charset="0"/>
              <a:cs typeface="Arial" pitchFamily="34" charset="0"/>
            </a:endParaRPr>
          </a:p>
        </p:txBody>
      </p:sp>
      <p:sp>
        <p:nvSpPr>
          <p:cNvPr id="3" name="Datumsplatzhalter 2"/>
          <p:cNvSpPr>
            <a:spLocks noGrp="1"/>
          </p:cNvSpPr>
          <p:nvPr>
            <p:ph type="dt" sz="quarter" idx="1"/>
          </p:nvPr>
        </p:nvSpPr>
        <p:spPr>
          <a:xfrm>
            <a:off x="3858932" y="2"/>
            <a:ext cx="2951850" cy="497127"/>
          </a:xfrm>
          <a:prstGeom prst="rect">
            <a:avLst/>
          </a:prstGeom>
        </p:spPr>
        <p:txBody>
          <a:bodyPr vert="horz" lIns="91833" tIns="45917" rIns="91833" bIns="45917" rtlCol="0"/>
          <a:lstStyle>
            <a:lvl1pPr algn="r">
              <a:defRPr sz="1200"/>
            </a:lvl1pPr>
          </a:lstStyle>
          <a:p>
            <a:r>
              <a:rPr lang="de-CH" dirty="0">
                <a:latin typeface="Arial" pitchFamily="34" charset="0"/>
                <a:cs typeface="Arial" pitchFamily="34" charset="0"/>
              </a:rPr>
              <a:t>11.02.2011</a:t>
            </a:r>
            <a:endParaRPr lang="en-US" dirty="0">
              <a:latin typeface="Arial" pitchFamily="34" charset="0"/>
              <a:cs typeface="Arial" pitchFamily="34" charset="0"/>
            </a:endParaRPr>
          </a:p>
        </p:txBody>
      </p:sp>
      <p:sp>
        <p:nvSpPr>
          <p:cNvPr id="4" name="Fußzeilenplatzhalter 3"/>
          <p:cNvSpPr>
            <a:spLocks noGrp="1"/>
          </p:cNvSpPr>
          <p:nvPr>
            <p:ph type="ftr" sz="quarter" idx="2"/>
          </p:nvPr>
        </p:nvSpPr>
        <p:spPr>
          <a:xfrm>
            <a:off x="0" y="9443088"/>
            <a:ext cx="2951850" cy="497127"/>
          </a:xfrm>
          <a:prstGeom prst="rect">
            <a:avLst/>
          </a:prstGeom>
        </p:spPr>
        <p:txBody>
          <a:bodyPr vert="horz" lIns="91833" tIns="45917" rIns="91833" bIns="45917" rtlCol="0" anchor="b"/>
          <a:lstStyle>
            <a:lvl1pPr algn="l">
              <a:defRPr sz="1200"/>
            </a:lvl1pPr>
          </a:lstStyle>
          <a:p>
            <a:endParaRPr lang="en-US" dirty="0">
              <a:latin typeface="Arial" pitchFamily="34" charset="0"/>
              <a:cs typeface="Arial" pitchFamily="34" charset="0"/>
            </a:endParaRPr>
          </a:p>
        </p:txBody>
      </p:sp>
      <p:sp>
        <p:nvSpPr>
          <p:cNvPr id="5" name="Foliennummernplatzhalter 4"/>
          <p:cNvSpPr>
            <a:spLocks noGrp="1"/>
          </p:cNvSpPr>
          <p:nvPr>
            <p:ph type="sldNum" sz="quarter" idx="3"/>
          </p:nvPr>
        </p:nvSpPr>
        <p:spPr>
          <a:xfrm>
            <a:off x="3858932" y="9443088"/>
            <a:ext cx="2951850" cy="497127"/>
          </a:xfrm>
          <a:prstGeom prst="rect">
            <a:avLst/>
          </a:prstGeom>
        </p:spPr>
        <p:txBody>
          <a:bodyPr vert="horz" lIns="91833" tIns="45917" rIns="91833" bIns="45917" rtlCol="0" anchor="b"/>
          <a:lstStyle>
            <a:lvl1pPr algn="r">
              <a:defRPr sz="1200"/>
            </a:lvl1pPr>
          </a:lstStyle>
          <a:p>
            <a:fld id="{A73B8A69-6457-42C8-A017-E1B7C8E65BAA}" type="slidenum">
              <a:rPr lang="en-US" smtClean="0">
                <a:latin typeface="Arial" pitchFamily="34" charset="0"/>
                <a:cs typeface="Arial" pitchFamily="34" charset="0"/>
              </a:rPr>
              <a:pPr/>
              <a:t>‹Nr.›</a:t>
            </a:fld>
            <a:endParaRPr lang="en-US" dirty="0">
              <a:latin typeface="Arial" pitchFamily="34" charset="0"/>
              <a:cs typeface="Arial" pitchFamily="34" charset="0"/>
            </a:endParaRPr>
          </a:p>
        </p:txBody>
      </p:sp>
    </p:spTree>
    <p:extLst>
      <p:ext uri="{BB962C8B-B14F-4D97-AF65-F5344CB8AC3E}">
        <p14:creationId xmlns:p14="http://schemas.microsoft.com/office/powerpoint/2010/main" val="1308095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2"/>
            <a:ext cx="2951850" cy="552363"/>
          </a:xfrm>
          <a:prstGeom prst="rect">
            <a:avLst/>
          </a:prstGeom>
          <a:noFill/>
          <a:ln w="9525">
            <a:noFill/>
            <a:miter lim="800000"/>
            <a:headEnd/>
            <a:tailEnd/>
          </a:ln>
          <a:effectLst/>
        </p:spPr>
        <p:txBody>
          <a:bodyPr vert="horz" wrap="square" lIns="91833" tIns="45917" rIns="91833" bIns="45917" numCol="1" anchor="t" anchorCtr="0" compatLnSpc="1">
            <a:prstTxWarp prst="textNoShape">
              <a:avLst/>
            </a:prstTxWarp>
          </a:bodyPr>
          <a:lstStyle>
            <a:lvl1pPr>
              <a:defRPr sz="1200" b="0" baseline="0">
                <a:latin typeface="Arial" pitchFamily="34" charset="0"/>
                <a:ea typeface="+mn-ea"/>
                <a:cs typeface="Arial" pitchFamily="34" charset="0"/>
              </a:defRPr>
            </a:lvl1pPr>
          </a:lstStyle>
          <a:p>
            <a:pPr>
              <a:defRPr/>
            </a:pPr>
            <a:endParaRPr lang="de-DE" dirty="0"/>
          </a:p>
        </p:txBody>
      </p:sp>
      <p:sp>
        <p:nvSpPr>
          <p:cNvPr id="8195" name="Rectangle 3"/>
          <p:cNvSpPr>
            <a:spLocks noGrp="1" noChangeArrowheads="1"/>
          </p:cNvSpPr>
          <p:nvPr>
            <p:ph type="dt" idx="1"/>
          </p:nvPr>
        </p:nvSpPr>
        <p:spPr bwMode="auto">
          <a:xfrm>
            <a:off x="3860113" y="2"/>
            <a:ext cx="2951850" cy="552363"/>
          </a:xfrm>
          <a:prstGeom prst="rect">
            <a:avLst/>
          </a:prstGeom>
          <a:noFill/>
          <a:ln w="9525">
            <a:noFill/>
            <a:miter lim="800000"/>
            <a:headEnd/>
            <a:tailEnd/>
          </a:ln>
          <a:effectLst/>
        </p:spPr>
        <p:txBody>
          <a:bodyPr vert="horz" wrap="square" lIns="91833" tIns="45917" rIns="91833" bIns="45917" numCol="1" anchor="t" anchorCtr="0" compatLnSpc="1">
            <a:prstTxWarp prst="textNoShape">
              <a:avLst/>
            </a:prstTxWarp>
          </a:bodyPr>
          <a:lstStyle>
            <a:lvl1pPr algn="r">
              <a:defRPr sz="1200" b="0" baseline="0">
                <a:latin typeface="Arial" pitchFamily="34" charset="0"/>
                <a:ea typeface="+mn-ea"/>
                <a:cs typeface="Arial" pitchFamily="34" charset="0"/>
              </a:defRPr>
            </a:lvl1pPr>
          </a:lstStyle>
          <a:p>
            <a:pPr>
              <a:defRPr/>
            </a:pPr>
            <a:endParaRPr lang="de-DE" dirty="0"/>
          </a:p>
        </p:txBody>
      </p:sp>
      <p:sp>
        <p:nvSpPr>
          <p:cNvPr id="18436" name="Rectangle 4"/>
          <p:cNvSpPr>
            <a:spLocks noGrp="1" noRot="1" noChangeAspect="1" noChangeArrowheads="1" noTextEdit="1"/>
          </p:cNvSpPr>
          <p:nvPr>
            <p:ph type="sldImg" idx="2"/>
          </p:nvPr>
        </p:nvSpPr>
        <p:spPr bwMode="auto">
          <a:xfrm>
            <a:off x="900113" y="773113"/>
            <a:ext cx="5011737" cy="3754437"/>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08263" y="4750316"/>
            <a:ext cx="4995439" cy="4418895"/>
          </a:xfrm>
          <a:prstGeom prst="rect">
            <a:avLst/>
          </a:prstGeom>
          <a:noFill/>
          <a:ln w="9525">
            <a:noFill/>
            <a:miter lim="800000"/>
            <a:headEnd/>
            <a:tailEnd/>
          </a:ln>
          <a:effectLst/>
        </p:spPr>
        <p:txBody>
          <a:bodyPr vert="horz" wrap="square" lIns="91833" tIns="45917" rIns="91833" bIns="45917" numCol="1" anchor="t" anchorCtr="0" compatLnSpc="1">
            <a:prstTxWarp prst="textNoShape">
              <a:avLst/>
            </a:prstTxWarp>
          </a:bodyPr>
          <a:lstStyle/>
          <a:p>
            <a:pPr lvl="0"/>
            <a:r>
              <a:rPr lang="de-DE" noProof="0" dirty="0"/>
              <a:t>Mastertextformat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p>
        </p:txBody>
      </p:sp>
      <p:sp>
        <p:nvSpPr>
          <p:cNvPr id="8198" name="Rectangle 6"/>
          <p:cNvSpPr>
            <a:spLocks noGrp="1" noChangeArrowheads="1"/>
          </p:cNvSpPr>
          <p:nvPr>
            <p:ph type="ftr" sz="quarter" idx="4"/>
          </p:nvPr>
        </p:nvSpPr>
        <p:spPr bwMode="auto">
          <a:xfrm>
            <a:off x="0" y="9390152"/>
            <a:ext cx="2951850" cy="552363"/>
          </a:xfrm>
          <a:prstGeom prst="rect">
            <a:avLst/>
          </a:prstGeom>
          <a:noFill/>
          <a:ln w="9525">
            <a:noFill/>
            <a:miter lim="800000"/>
            <a:headEnd/>
            <a:tailEnd/>
          </a:ln>
          <a:effectLst/>
        </p:spPr>
        <p:txBody>
          <a:bodyPr vert="horz" wrap="square" lIns="91833" tIns="45917" rIns="91833" bIns="45917" numCol="1" anchor="b" anchorCtr="0" compatLnSpc="1">
            <a:prstTxWarp prst="textNoShape">
              <a:avLst/>
            </a:prstTxWarp>
          </a:bodyPr>
          <a:lstStyle>
            <a:lvl1pPr>
              <a:defRPr sz="1200" b="0" baseline="0">
                <a:latin typeface="Arial" pitchFamily="34" charset="0"/>
                <a:ea typeface="+mn-ea"/>
                <a:cs typeface="Arial" pitchFamily="34" charset="0"/>
              </a:defRPr>
            </a:lvl1pPr>
          </a:lstStyle>
          <a:p>
            <a:pPr>
              <a:defRPr/>
            </a:pPr>
            <a:endParaRPr lang="de-DE" dirty="0"/>
          </a:p>
        </p:txBody>
      </p:sp>
      <p:sp>
        <p:nvSpPr>
          <p:cNvPr id="8199" name="Rectangle 7"/>
          <p:cNvSpPr>
            <a:spLocks noGrp="1" noChangeArrowheads="1"/>
          </p:cNvSpPr>
          <p:nvPr>
            <p:ph type="sldNum" sz="quarter" idx="5"/>
          </p:nvPr>
        </p:nvSpPr>
        <p:spPr bwMode="auto">
          <a:xfrm>
            <a:off x="3860113" y="9390152"/>
            <a:ext cx="2951850" cy="552363"/>
          </a:xfrm>
          <a:prstGeom prst="rect">
            <a:avLst/>
          </a:prstGeom>
          <a:noFill/>
          <a:ln w="9525">
            <a:noFill/>
            <a:miter lim="800000"/>
            <a:headEnd/>
            <a:tailEnd/>
          </a:ln>
          <a:effectLst/>
        </p:spPr>
        <p:txBody>
          <a:bodyPr vert="horz" wrap="square" lIns="91833" tIns="45917" rIns="91833" bIns="45917" numCol="1" anchor="b" anchorCtr="0" compatLnSpc="1">
            <a:prstTxWarp prst="textNoShape">
              <a:avLst/>
            </a:prstTxWarp>
          </a:bodyPr>
          <a:lstStyle>
            <a:lvl1pPr algn="r">
              <a:defRPr sz="1200" b="0" baseline="0" smtClean="0">
                <a:latin typeface="Arial" pitchFamily="34" charset="0"/>
                <a:cs typeface="Arial" pitchFamily="34" charset="0"/>
              </a:defRPr>
            </a:lvl1pPr>
          </a:lstStyle>
          <a:p>
            <a:pPr>
              <a:defRPr/>
            </a:pPr>
            <a:fld id="{4B4A3036-DDF1-46DE-8A4A-74790997FAC7}" type="slidenum">
              <a:rPr lang="de-DE" smtClean="0"/>
              <a:pPr>
                <a:defRPr/>
              </a:pPr>
              <a:t>‹Nr.›</a:t>
            </a:fld>
            <a:endParaRPr lang="de-DE" dirty="0"/>
          </a:p>
        </p:txBody>
      </p:sp>
    </p:spTree>
    <p:extLst>
      <p:ext uri="{BB962C8B-B14F-4D97-AF65-F5344CB8AC3E}">
        <p14:creationId xmlns:p14="http://schemas.microsoft.com/office/powerpoint/2010/main" val="4695616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pitchFamily="34" charset="0"/>
        <a:ea typeface="Arial" pitchFamily="34" charset="0"/>
        <a:cs typeface="Arial" pitchFamily="34" charset="0"/>
      </a:defRPr>
    </a:lvl1pPr>
    <a:lvl2pPr marL="457170" algn="l" rtl="0" eaLnBrk="0" fontAlgn="base" hangingPunct="0">
      <a:spcBef>
        <a:spcPct val="30000"/>
      </a:spcBef>
      <a:spcAft>
        <a:spcPct val="0"/>
      </a:spcAft>
      <a:defRPr sz="1100" kern="1200">
        <a:solidFill>
          <a:schemeClr val="tx1"/>
        </a:solidFill>
        <a:latin typeface="Arial" pitchFamily="34" charset="0"/>
        <a:ea typeface="Arial" pitchFamily="34" charset="0"/>
        <a:cs typeface="Arial" pitchFamily="34" charset="0"/>
      </a:defRPr>
    </a:lvl2pPr>
    <a:lvl3pPr marL="914339" algn="l" rtl="0" eaLnBrk="0" fontAlgn="base" hangingPunct="0">
      <a:spcBef>
        <a:spcPct val="30000"/>
      </a:spcBef>
      <a:spcAft>
        <a:spcPct val="0"/>
      </a:spcAft>
      <a:defRPr sz="1100" kern="1200">
        <a:solidFill>
          <a:schemeClr val="tx1"/>
        </a:solidFill>
        <a:latin typeface="Arial" pitchFamily="34" charset="0"/>
        <a:ea typeface="Geneva" pitchFamily="-112" charset="-128"/>
        <a:cs typeface="Arial" pitchFamily="34" charset="0"/>
      </a:defRPr>
    </a:lvl3pPr>
    <a:lvl4pPr marL="1371509" algn="l" rtl="0" eaLnBrk="0" fontAlgn="base" hangingPunct="0">
      <a:spcBef>
        <a:spcPct val="30000"/>
      </a:spcBef>
      <a:spcAft>
        <a:spcPct val="0"/>
      </a:spcAft>
      <a:defRPr sz="1100" kern="1200">
        <a:solidFill>
          <a:schemeClr val="tx1"/>
        </a:solidFill>
        <a:latin typeface="Arial" pitchFamily="34" charset="0"/>
        <a:ea typeface="Geneva" pitchFamily="-112" charset="-128"/>
        <a:cs typeface="Arial" pitchFamily="34" charset="0"/>
      </a:defRPr>
    </a:lvl4pPr>
    <a:lvl5pPr marL="1828677" algn="l" rtl="0" eaLnBrk="0" fontAlgn="base" hangingPunct="0">
      <a:spcBef>
        <a:spcPct val="30000"/>
      </a:spcBef>
      <a:spcAft>
        <a:spcPct val="0"/>
      </a:spcAft>
      <a:defRPr sz="1100" kern="1200">
        <a:solidFill>
          <a:schemeClr val="tx1"/>
        </a:solidFill>
        <a:latin typeface="Arial" pitchFamily="34" charset="0"/>
        <a:ea typeface="Geneva" pitchFamily="-112" charset="-128"/>
        <a:cs typeface="Arial" pitchFamily="34" charset="0"/>
      </a:defRPr>
    </a:lvl5pPr>
    <a:lvl6pPr marL="2285846" algn="l" defTabSz="457170" rtl="0" eaLnBrk="1" latinLnBrk="0" hangingPunct="1">
      <a:defRPr sz="1100" kern="1200">
        <a:solidFill>
          <a:schemeClr val="tx1"/>
        </a:solidFill>
        <a:latin typeface="+mn-lt"/>
        <a:ea typeface="+mn-ea"/>
        <a:cs typeface="+mn-cs"/>
      </a:defRPr>
    </a:lvl6pPr>
    <a:lvl7pPr marL="2743016" algn="l" defTabSz="457170" rtl="0" eaLnBrk="1" latinLnBrk="0" hangingPunct="1">
      <a:defRPr sz="1100" kern="1200">
        <a:solidFill>
          <a:schemeClr val="tx1"/>
        </a:solidFill>
        <a:latin typeface="+mn-lt"/>
        <a:ea typeface="+mn-ea"/>
        <a:cs typeface="+mn-cs"/>
      </a:defRPr>
    </a:lvl7pPr>
    <a:lvl8pPr marL="3200185" algn="l" defTabSz="457170" rtl="0" eaLnBrk="1" latinLnBrk="0" hangingPunct="1">
      <a:defRPr sz="1100" kern="1200">
        <a:solidFill>
          <a:schemeClr val="tx1"/>
        </a:solidFill>
        <a:latin typeface="+mn-lt"/>
        <a:ea typeface="+mn-ea"/>
        <a:cs typeface="+mn-cs"/>
      </a:defRPr>
    </a:lvl8pPr>
    <a:lvl9pPr marL="3657355" algn="l" defTabSz="457170"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1</a:t>
            </a:fld>
            <a:endParaRPr lang="de-DE" dirty="0"/>
          </a:p>
        </p:txBody>
      </p:sp>
    </p:spTree>
    <p:extLst>
      <p:ext uri="{BB962C8B-B14F-4D97-AF65-F5344CB8AC3E}">
        <p14:creationId xmlns:p14="http://schemas.microsoft.com/office/powerpoint/2010/main" val="1582368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12</a:t>
            </a:fld>
            <a:endParaRPr lang="de-DE" dirty="0"/>
          </a:p>
        </p:txBody>
      </p:sp>
    </p:spTree>
    <p:extLst>
      <p:ext uri="{BB962C8B-B14F-4D97-AF65-F5344CB8AC3E}">
        <p14:creationId xmlns:p14="http://schemas.microsoft.com/office/powerpoint/2010/main" val="16858748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13</a:t>
            </a:fld>
            <a:endParaRPr lang="de-DE" dirty="0"/>
          </a:p>
        </p:txBody>
      </p:sp>
    </p:spTree>
    <p:extLst>
      <p:ext uri="{BB962C8B-B14F-4D97-AF65-F5344CB8AC3E}">
        <p14:creationId xmlns:p14="http://schemas.microsoft.com/office/powerpoint/2010/main" val="13095755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14</a:t>
            </a:fld>
            <a:endParaRPr lang="de-DE" dirty="0"/>
          </a:p>
        </p:txBody>
      </p:sp>
    </p:spTree>
    <p:extLst>
      <p:ext uri="{BB962C8B-B14F-4D97-AF65-F5344CB8AC3E}">
        <p14:creationId xmlns:p14="http://schemas.microsoft.com/office/powerpoint/2010/main" val="26984302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15</a:t>
            </a:fld>
            <a:endParaRPr lang="de-DE" dirty="0"/>
          </a:p>
        </p:txBody>
      </p:sp>
    </p:spTree>
    <p:extLst>
      <p:ext uri="{BB962C8B-B14F-4D97-AF65-F5344CB8AC3E}">
        <p14:creationId xmlns:p14="http://schemas.microsoft.com/office/powerpoint/2010/main" val="41389462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16</a:t>
            </a:fld>
            <a:endParaRPr lang="de-DE" dirty="0"/>
          </a:p>
        </p:txBody>
      </p:sp>
    </p:spTree>
    <p:extLst>
      <p:ext uri="{BB962C8B-B14F-4D97-AF65-F5344CB8AC3E}">
        <p14:creationId xmlns:p14="http://schemas.microsoft.com/office/powerpoint/2010/main" val="11010865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17</a:t>
            </a:fld>
            <a:endParaRPr lang="de-DE" dirty="0"/>
          </a:p>
        </p:txBody>
      </p:sp>
    </p:spTree>
    <p:extLst>
      <p:ext uri="{BB962C8B-B14F-4D97-AF65-F5344CB8AC3E}">
        <p14:creationId xmlns:p14="http://schemas.microsoft.com/office/powerpoint/2010/main" val="25191611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18</a:t>
            </a:fld>
            <a:endParaRPr lang="de-DE" dirty="0"/>
          </a:p>
        </p:txBody>
      </p:sp>
    </p:spTree>
    <p:extLst>
      <p:ext uri="{BB962C8B-B14F-4D97-AF65-F5344CB8AC3E}">
        <p14:creationId xmlns:p14="http://schemas.microsoft.com/office/powerpoint/2010/main" val="10055045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19</a:t>
            </a:fld>
            <a:endParaRPr lang="de-DE" dirty="0"/>
          </a:p>
        </p:txBody>
      </p:sp>
    </p:spTree>
    <p:extLst>
      <p:ext uri="{BB962C8B-B14F-4D97-AF65-F5344CB8AC3E}">
        <p14:creationId xmlns:p14="http://schemas.microsoft.com/office/powerpoint/2010/main" val="2838650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20</a:t>
            </a:fld>
            <a:endParaRPr lang="de-DE" dirty="0"/>
          </a:p>
        </p:txBody>
      </p:sp>
    </p:spTree>
    <p:extLst>
      <p:ext uri="{BB962C8B-B14F-4D97-AF65-F5344CB8AC3E}">
        <p14:creationId xmlns:p14="http://schemas.microsoft.com/office/powerpoint/2010/main" val="976193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21</a:t>
            </a:fld>
            <a:endParaRPr lang="de-DE" dirty="0"/>
          </a:p>
        </p:txBody>
      </p:sp>
    </p:spTree>
    <p:extLst>
      <p:ext uri="{BB962C8B-B14F-4D97-AF65-F5344CB8AC3E}">
        <p14:creationId xmlns:p14="http://schemas.microsoft.com/office/powerpoint/2010/main" val="1304379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2</a:t>
            </a:fld>
            <a:endParaRPr lang="de-DE" dirty="0"/>
          </a:p>
        </p:txBody>
      </p:sp>
    </p:spTree>
    <p:extLst>
      <p:ext uri="{BB962C8B-B14F-4D97-AF65-F5344CB8AC3E}">
        <p14:creationId xmlns:p14="http://schemas.microsoft.com/office/powerpoint/2010/main" val="152279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22</a:t>
            </a:fld>
            <a:endParaRPr lang="de-DE" dirty="0"/>
          </a:p>
        </p:txBody>
      </p:sp>
    </p:spTree>
    <p:extLst>
      <p:ext uri="{BB962C8B-B14F-4D97-AF65-F5344CB8AC3E}">
        <p14:creationId xmlns:p14="http://schemas.microsoft.com/office/powerpoint/2010/main" val="647933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5</a:t>
            </a:fld>
            <a:endParaRPr lang="de-DE" dirty="0"/>
          </a:p>
        </p:txBody>
      </p:sp>
    </p:spTree>
    <p:extLst>
      <p:ext uri="{BB962C8B-B14F-4D97-AF65-F5344CB8AC3E}">
        <p14:creationId xmlns:p14="http://schemas.microsoft.com/office/powerpoint/2010/main" val="3597391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6</a:t>
            </a:fld>
            <a:endParaRPr lang="de-DE" dirty="0"/>
          </a:p>
        </p:txBody>
      </p:sp>
    </p:spTree>
    <p:extLst>
      <p:ext uri="{BB962C8B-B14F-4D97-AF65-F5344CB8AC3E}">
        <p14:creationId xmlns:p14="http://schemas.microsoft.com/office/powerpoint/2010/main" val="4249095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7</a:t>
            </a:fld>
            <a:endParaRPr lang="de-DE" dirty="0"/>
          </a:p>
        </p:txBody>
      </p:sp>
    </p:spTree>
    <p:extLst>
      <p:ext uri="{BB962C8B-B14F-4D97-AF65-F5344CB8AC3E}">
        <p14:creationId xmlns:p14="http://schemas.microsoft.com/office/powerpoint/2010/main" val="3497534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8</a:t>
            </a:fld>
            <a:endParaRPr lang="de-DE" dirty="0"/>
          </a:p>
        </p:txBody>
      </p:sp>
    </p:spTree>
    <p:extLst>
      <p:ext uri="{BB962C8B-B14F-4D97-AF65-F5344CB8AC3E}">
        <p14:creationId xmlns:p14="http://schemas.microsoft.com/office/powerpoint/2010/main" val="42202349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9</a:t>
            </a:fld>
            <a:endParaRPr lang="de-DE" dirty="0"/>
          </a:p>
        </p:txBody>
      </p:sp>
    </p:spTree>
    <p:extLst>
      <p:ext uri="{BB962C8B-B14F-4D97-AF65-F5344CB8AC3E}">
        <p14:creationId xmlns:p14="http://schemas.microsoft.com/office/powerpoint/2010/main" val="3758392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10</a:t>
            </a:fld>
            <a:endParaRPr lang="de-DE" dirty="0"/>
          </a:p>
        </p:txBody>
      </p:sp>
    </p:spTree>
    <p:extLst>
      <p:ext uri="{BB962C8B-B14F-4D97-AF65-F5344CB8AC3E}">
        <p14:creationId xmlns:p14="http://schemas.microsoft.com/office/powerpoint/2010/main" val="556556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DE" smtClean="0"/>
              <a:pPr>
                <a:defRPr/>
              </a:pPr>
              <a:t>11</a:t>
            </a:fld>
            <a:endParaRPr lang="de-DE" dirty="0"/>
          </a:p>
        </p:txBody>
      </p:sp>
    </p:spTree>
    <p:extLst>
      <p:ext uri="{BB962C8B-B14F-4D97-AF65-F5344CB8AC3E}">
        <p14:creationId xmlns:p14="http://schemas.microsoft.com/office/powerpoint/2010/main" val="21732520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8" name="Rechteck 8"/>
          <p:cNvSpPr>
            <a:spLocks noChangeArrowheads="1"/>
          </p:cNvSpPr>
          <p:nvPr userDrawn="1"/>
        </p:nvSpPr>
        <p:spPr bwMode="auto">
          <a:xfrm>
            <a:off x="358775" y="2178050"/>
            <a:ext cx="12838204" cy="6696076"/>
          </a:xfrm>
          <a:prstGeom prst="rect">
            <a:avLst/>
          </a:prstGeom>
          <a:solidFill>
            <a:srgbClr val="008000"/>
          </a:solidFill>
          <a:ln w="3175">
            <a:solidFill>
              <a:schemeClr val="bg2"/>
            </a:solidFill>
            <a:round/>
            <a:headEnd/>
            <a:tailEnd/>
          </a:ln>
        </p:spPr>
        <p:txBody>
          <a:bodyPr/>
          <a:lstStyle/>
          <a:p>
            <a:endParaRPr lang="de-CH" noProof="0" dirty="0">
              <a:latin typeface="Arial" pitchFamily="34" charset="0"/>
              <a:cs typeface="Arial" pitchFamily="34" charset="0"/>
            </a:endParaRPr>
          </a:p>
        </p:txBody>
      </p:sp>
      <p:sp>
        <p:nvSpPr>
          <p:cNvPr id="2" name="Titel 1"/>
          <p:cNvSpPr>
            <a:spLocks noGrp="1"/>
          </p:cNvSpPr>
          <p:nvPr>
            <p:ph type="ctrTitle"/>
          </p:nvPr>
        </p:nvSpPr>
        <p:spPr>
          <a:xfrm>
            <a:off x="719138" y="2682876"/>
            <a:ext cx="11109325" cy="1475432"/>
          </a:xfrm>
        </p:spPr>
        <p:txBody>
          <a:bodyPr/>
          <a:lstStyle>
            <a:lvl1pPr>
              <a:defRPr>
                <a:solidFill>
                  <a:schemeClr val="bg1"/>
                </a:solidFill>
              </a:defRPr>
            </a:lvl1pPr>
          </a:lstStyle>
          <a:p>
            <a:r>
              <a:rPr lang="de-DE" noProof="0"/>
              <a:t>Titelmasterformat durch Klicken bearbeiten</a:t>
            </a:r>
            <a:endParaRPr lang="de-CH" noProof="0" dirty="0"/>
          </a:p>
        </p:txBody>
      </p:sp>
      <p:sp>
        <p:nvSpPr>
          <p:cNvPr id="3" name="Untertitel 2"/>
          <p:cNvSpPr>
            <a:spLocks noGrp="1"/>
          </p:cNvSpPr>
          <p:nvPr>
            <p:ph type="subTitle" idx="1" hasCustomPrompt="1"/>
          </p:nvPr>
        </p:nvSpPr>
        <p:spPr>
          <a:xfrm>
            <a:off x="719139" y="4338638"/>
            <a:ext cx="11124554" cy="2484437"/>
          </a:xfrm>
        </p:spPr>
        <p:txBody>
          <a:bodyPr lIns="0" tIns="0" rIns="0" bIns="0">
            <a:normAutofit/>
          </a:bodyPr>
          <a:lstStyle>
            <a:lvl1pPr marL="0" indent="0" algn="l">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CH" noProof="0" dirty="0" err="1"/>
              <a:t>St.Gallen</a:t>
            </a:r>
            <a:endParaRPr lang="de-CH" noProof="0" dirty="0"/>
          </a:p>
          <a:p>
            <a:r>
              <a:rPr lang="de-CH" noProof="0" dirty="0"/>
              <a:t>28. März 2011</a:t>
            </a:r>
          </a:p>
          <a:p>
            <a:r>
              <a:rPr lang="de-CH" noProof="0" dirty="0"/>
              <a:t>  </a:t>
            </a:r>
          </a:p>
          <a:p>
            <a:r>
              <a:rPr lang="de-CH" noProof="0" dirty="0"/>
              <a:t>Vorname Name</a:t>
            </a:r>
          </a:p>
        </p:txBody>
      </p:sp>
      <p:sp>
        <p:nvSpPr>
          <p:cNvPr id="10" name="Textfeld 9"/>
          <p:cNvSpPr txBox="1"/>
          <p:nvPr userDrawn="1"/>
        </p:nvSpPr>
        <p:spPr>
          <a:xfrm>
            <a:off x="709533" y="305858"/>
            <a:ext cx="5661551" cy="738664"/>
          </a:xfrm>
          <a:prstGeom prst="rect">
            <a:avLst/>
          </a:prstGeom>
          <a:noFill/>
        </p:spPr>
        <p:txBody>
          <a:bodyPr wrap="square" lIns="0" tIns="0" rIns="0" bIns="0" rtlCol="0">
            <a:spAutoFit/>
          </a:bodyPr>
          <a:lstStyle/>
          <a:p>
            <a:r>
              <a:rPr lang="de-CH" baseline="0" dirty="0">
                <a:latin typeface="Arial" pitchFamily="34" charset="0"/>
              </a:rPr>
              <a:t>Kanton </a:t>
            </a:r>
            <a:r>
              <a:rPr lang="de-CH" baseline="0" dirty="0" err="1">
                <a:latin typeface="Arial" pitchFamily="34" charset="0"/>
              </a:rPr>
              <a:t>St.Gallen</a:t>
            </a:r>
            <a:endParaRPr lang="de-CH" baseline="0" dirty="0">
              <a:latin typeface="Arial" pitchFamily="34" charset="0"/>
            </a:endParaRPr>
          </a:p>
          <a:p>
            <a:r>
              <a:rPr lang="de-CH" baseline="0" dirty="0">
                <a:latin typeface="Arial" pitchFamily="34" charset="0"/>
              </a:rPr>
              <a:t>Staatsanwaltschaft</a:t>
            </a:r>
            <a:endParaRPr lang="en-US" baseline="0" dirty="0">
              <a:latin typeface="Arial" pitchFamily="34" charset="0"/>
            </a:endParaRPr>
          </a:p>
        </p:txBody>
      </p:sp>
      <p:sp>
        <p:nvSpPr>
          <p:cNvPr id="25" name="Textfeld 24"/>
          <p:cNvSpPr txBox="1"/>
          <p:nvPr userDrawn="1"/>
        </p:nvSpPr>
        <p:spPr>
          <a:xfrm>
            <a:off x="719138" y="9234488"/>
            <a:ext cx="2807953" cy="215444"/>
          </a:xfrm>
          <a:prstGeom prst="rect">
            <a:avLst/>
          </a:prstGeom>
          <a:noFill/>
        </p:spPr>
        <p:txBody>
          <a:bodyPr wrap="square" lIns="0" tIns="0" rIns="0" bIns="0" rtlCol="0">
            <a:spAutoFit/>
          </a:bodyPr>
          <a:lstStyle/>
          <a:p>
            <a:r>
              <a:rPr lang="de-CH" sz="1400" b="0" baseline="0" dirty="0">
                <a:latin typeface="Arial" pitchFamily="34" charset="0"/>
                <a:cs typeface="Arial" pitchFamily="34" charset="0"/>
              </a:rPr>
              <a:t>Staatsanwaltschaft</a:t>
            </a:r>
            <a:endParaRPr lang="en-US" sz="1400" b="0" baseline="0" dirty="0">
              <a:latin typeface="Arial" pitchFamily="34" charset="0"/>
              <a:cs typeface="Arial" pitchFamily="34" charset="0"/>
            </a:endParaRPr>
          </a:p>
        </p:txBody>
      </p:sp>
      <p:pic>
        <p:nvPicPr>
          <p:cNvPr id="9" name="Grafik 8" descr="Wappen_neu_sg_farbe.png"/>
          <p:cNvPicPr>
            <a:picLocks noChangeAspect="1"/>
          </p:cNvPicPr>
          <p:nvPr userDrawn="1"/>
        </p:nvPicPr>
        <p:blipFill>
          <a:blip r:embed="rId2"/>
          <a:stretch>
            <a:fillRect/>
          </a:stretch>
        </p:blipFill>
        <p:spPr>
          <a:xfrm>
            <a:off x="12099025" y="377825"/>
            <a:ext cx="572400" cy="71946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5" name="Datumsplatzhalter 2"/>
          <p:cNvSpPr>
            <a:spLocks noGrp="1"/>
          </p:cNvSpPr>
          <p:nvPr>
            <p:ph type="dt" sz="half" idx="10"/>
          </p:nvPr>
        </p:nvSpPr>
        <p:spPr>
          <a:xfrm>
            <a:off x="719139" y="9017000"/>
            <a:ext cx="2915642" cy="180000"/>
          </a:xfrm>
        </p:spPr>
        <p:txBody>
          <a:bodyPr/>
          <a:lstStyle/>
          <a:p>
            <a:r>
              <a:rPr lang="de-DE" baseline="0">
                <a:solidFill>
                  <a:schemeClr val="tx1"/>
                </a:solidFill>
              </a:rPr>
              <a:t>27. April 2016</a:t>
            </a:r>
            <a:endParaRPr lang="de-CH" baseline="0" dirty="0">
              <a:solidFill>
                <a:schemeClr val="tx1"/>
              </a:solidFill>
            </a:endParaRPr>
          </a:p>
        </p:txBody>
      </p:sp>
      <p:sp>
        <p:nvSpPr>
          <p:cNvPr id="8" name="Fußzeilenplatzhalter 4"/>
          <p:cNvSpPr>
            <a:spLocks noGrp="1"/>
          </p:cNvSpPr>
          <p:nvPr>
            <p:ph type="ftr" sz="quarter" idx="3"/>
          </p:nvPr>
        </p:nvSpPr>
        <p:spPr>
          <a:xfrm>
            <a:off x="6802437" y="9259946"/>
            <a:ext cx="5189613" cy="266641"/>
          </a:xfrm>
          <a:prstGeom prst="rect">
            <a:avLst/>
          </a:prstGeom>
        </p:spPr>
        <p:txBody>
          <a:bodyPr vert="horz" lIns="0" tIns="0" rIns="0" bIns="0" rtlCol="0" anchor="t" anchorCtr="0"/>
          <a:lstStyle>
            <a:lvl1pPr marL="0" marR="0" indent="0" algn="l" defTabSz="914400" rtl="0" eaLnBrk="0" fontAlgn="base" latinLnBrk="0" hangingPunct="0">
              <a:lnSpc>
                <a:spcPts val="1500"/>
              </a:lnSpc>
              <a:spcBef>
                <a:spcPct val="0"/>
              </a:spcBef>
              <a:spcAft>
                <a:spcPct val="0"/>
              </a:spcAft>
              <a:buClrTx/>
              <a:buSzTx/>
              <a:buFontTx/>
              <a:buNone/>
              <a:tabLst/>
              <a:defRPr sz="1400" b="1">
                <a:solidFill>
                  <a:schemeClr val="tx1"/>
                </a:solidFill>
                <a:latin typeface="Arial" pitchFamily="34" charset="0"/>
                <a:cs typeface="Arial" pitchFamily="34" charset="0"/>
              </a:defRPr>
            </a:lvl1pPr>
          </a:lstStyle>
          <a:p>
            <a:r>
              <a:rPr lang="de-CH" baseline="0"/>
              <a:t>Staatsanwaltschaft</a:t>
            </a:r>
            <a:endParaRPr lang="en-US" dirty="0"/>
          </a:p>
        </p:txBody>
      </p:sp>
      <p:sp>
        <p:nvSpPr>
          <p:cNvPr id="9" name="Foliennummernplatzhalter 4"/>
          <p:cNvSpPr>
            <a:spLocks noGrp="1"/>
          </p:cNvSpPr>
          <p:nvPr>
            <p:ph type="sldNum" sz="quarter" idx="12"/>
          </p:nvPr>
        </p:nvSpPr>
        <p:spPr>
          <a:xfrm>
            <a:off x="719139" y="9234488"/>
            <a:ext cx="2915642" cy="180000"/>
          </a:xfrm>
        </p:spPr>
        <p:txBody>
          <a:bodyPr/>
          <a:lstStyle/>
          <a:p>
            <a:r>
              <a:rPr lang="de-CH" noProof="0" dirty="0"/>
              <a:t>Seite </a:t>
            </a:r>
            <a:fld id="{9F4ABB4D-1A5F-4891-A32C-FEF94645D90B}" type="slidenum">
              <a:rPr lang="de-CH" noProof="0" smtClean="0"/>
              <a:pPr/>
              <a:t>‹Nr.›</a:t>
            </a:fld>
            <a:endParaRPr lang="de-CH" noProof="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ld breit mit 2 mal Text darüber">
    <p:spTree>
      <p:nvGrpSpPr>
        <p:cNvPr id="1" name=""/>
        <p:cNvGrpSpPr/>
        <p:nvPr/>
      </p:nvGrpSpPr>
      <p:grpSpPr>
        <a:xfrm>
          <a:off x="0" y="0"/>
          <a:ext cx="0" cy="0"/>
          <a:chOff x="0" y="0"/>
          <a:chExt cx="0" cy="0"/>
        </a:xfrm>
      </p:grpSpPr>
      <p:sp>
        <p:nvSpPr>
          <p:cNvPr id="2" name="Titel 1"/>
          <p:cNvSpPr>
            <a:spLocks noGrp="1"/>
          </p:cNvSpPr>
          <p:nvPr>
            <p:ph type="title"/>
          </p:nvPr>
        </p:nvSpPr>
        <p:spPr>
          <a:xfrm>
            <a:off x="719137" y="241236"/>
            <a:ext cx="11952287" cy="1368152"/>
          </a:xfrm>
        </p:spPr>
        <p:txBody>
          <a:bodyPr/>
          <a:lstStyle/>
          <a:p>
            <a:r>
              <a:rPr lang="de-DE" noProof="0"/>
              <a:t>Titelmasterformat durch Klicken bearbeiten</a:t>
            </a:r>
            <a:endParaRPr lang="de-CH" noProof="0" dirty="0"/>
          </a:p>
        </p:txBody>
      </p:sp>
      <p:sp>
        <p:nvSpPr>
          <p:cNvPr id="3" name="Datumsplatzhalter 2"/>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4" name="Fußzeilenplatzhalter 3"/>
          <p:cNvSpPr>
            <a:spLocks noGrp="1"/>
          </p:cNvSpPr>
          <p:nvPr>
            <p:ph type="ftr" sz="quarter" idx="11"/>
          </p:nvPr>
        </p:nvSpPr>
        <p:spPr/>
        <p:txBody>
          <a:bodyPr/>
          <a:lstStyle>
            <a:lvl1pPr marL="0" marR="0" indent="0" algn="l" defTabSz="914400" rtl="0" eaLnBrk="0" fontAlgn="base" latinLnBrk="0" hangingPunct="0">
              <a:lnSpc>
                <a:spcPts val="1500"/>
              </a:lnSpc>
              <a:spcBef>
                <a:spcPct val="0"/>
              </a:spcBef>
              <a:spcAft>
                <a:spcPct val="0"/>
              </a:spcAft>
              <a:buClrTx/>
              <a:buSzTx/>
              <a:buFontTx/>
              <a:buNone/>
              <a:tabLst/>
              <a:defRPr/>
            </a:lvl1pPr>
          </a:lstStyle>
          <a:p>
            <a:r>
              <a:rPr lang="de-CH" baseline="0"/>
              <a:t>Staatsanwaltschaft</a:t>
            </a:r>
            <a:endParaRPr lang="en-US" dirty="0"/>
          </a:p>
        </p:txBody>
      </p:sp>
      <p:sp>
        <p:nvSpPr>
          <p:cNvPr id="5" name="Foliennummernplatzhalter 4"/>
          <p:cNvSpPr>
            <a:spLocks noGrp="1"/>
          </p:cNvSpPr>
          <p:nvPr>
            <p:ph type="sldNum" sz="quarter" idx="12"/>
          </p:nvPr>
        </p:nvSpPr>
        <p:spPr/>
        <p:txBody>
          <a:bodyPr/>
          <a:lstStyle/>
          <a:p>
            <a:r>
              <a:rPr lang="de-CH" noProof="0" dirty="0"/>
              <a:t>Seite </a:t>
            </a:r>
            <a:fld id="{9F4ABB4D-1A5F-4891-A32C-FEF94645D90B}" type="slidenum">
              <a:rPr lang="de-CH" noProof="0" smtClean="0"/>
              <a:pPr/>
              <a:t>‹Nr.›</a:t>
            </a:fld>
            <a:endParaRPr lang="de-CH" noProof="0" dirty="0"/>
          </a:p>
        </p:txBody>
      </p:sp>
      <p:sp>
        <p:nvSpPr>
          <p:cNvPr id="9" name="Bildplatzhalter 8"/>
          <p:cNvSpPr>
            <a:spLocks noGrp="1"/>
          </p:cNvSpPr>
          <p:nvPr>
            <p:ph type="pic" sz="quarter" idx="14"/>
          </p:nvPr>
        </p:nvSpPr>
        <p:spPr>
          <a:xfrm>
            <a:off x="719139" y="4445000"/>
            <a:ext cx="11952288" cy="4429125"/>
          </a:xfrm>
        </p:spPr>
        <p:txBody>
          <a:bodyPr/>
          <a:lstStyle/>
          <a:p>
            <a:r>
              <a:rPr lang="de-DE" noProof="0"/>
              <a:t>Bild durch Klicken auf Symbol hinzufügen</a:t>
            </a:r>
            <a:endParaRPr lang="de-CH" noProof="0" dirty="0"/>
          </a:p>
        </p:txBody>
      </p:sp>
      <p:sp>
        <p:nvSpPr>
          <p:cNvPr id="11" name="Textplatzhalter 10"/>
          <p:cNvSpPr>
            <a:spLocks noGrp="1"/>
          </p:cNvSpPr>
          <p:nvPr>
            <p:ph type="body" sz="quarter" idx="15"/>
          </p:nvPr>
        </p:nvSpPr>
        <p:spPr>
          <a:xfrm>
            <a:off x="719138" y="2178050"/>
            <a:ext cx="5867399" cy="2087563"/>
          </a:xfrm>
        </p:spPr>
        <p:txBody>
          <a:bodyPr/>
          <a:lstStyle>
            <a:lvl1pPr marL="0" indent="0">
              <a:defRPr sz="2400" baseline="0"/>
            </a:lvl1pPr>
            <a:lvl2pPr marL="365125" indent="-365125">
              <a:buFont typeface="Arial" pitchFamily="34" charset="0"/>
              <a:buChar char="–"/>
              <a:defRPr sz="2400"/>
            </a:lvl2pPr>
          </a:lstStyle>
          <a:p>
            <a:pPr lvl="0"/>
            <a:r>
              <a:rPr lang="de-DE" noProof="0"/>
              <a:t>Textmasterformate durch Klicken bearbeiten</a:t>
            </a:r>
          </a:p>
        </p:txBody>
      </p:sp>
      <p:sp>
        <p:nvSpPr>
          <p:cNvPr id="10" name="Textplatzhalter 10"/>
          <p:cNvSpPr>
            <a:spLocks noGrp="1"/>
          </p:cNvSpPr>
          <p:nvPr>
            <p:ph type="body" sz="quarter" idx="16"/>
          </p:nvPr>
        </p:nvSpPr>
        <p:spPr>
          <a:xfrm>
            <a:off x="6802437" y="2178050"/>
            <a:ext cx="5868987" cy="2087563"/>
          </a:xfrm>
        </p:spPr>
        <p:txBody>
          <a:bodyPr/>
          <a:lstStyle>
            <a:lvl1pPr marL="0" indent="0">
              <a:defRPr sz="2400" baseline="0"/>
            </a:lvl1pPr>
            <a:lvl2pPr marL="365125" indent="-365125">
              <a:buFont typeface="Arial" pitchFamily="34" charset="0"/>
              <a:buChar char="–"/>
              <a:defRPr sz="2400"/>
            </a:lvl2pPr>
          </a:lstStyle>
          <a:p>
            <a:pPr lvl="0"/>
            <a:r>
              <a:rPr lang="de-DE" noProof="0"/>
              <a:t>Textmasterformate durch Klicken bearbeiten</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mal Bild mit Text">
    <p:spTree>
      <p:nvGrpSpPr>
        <p:cNvPr id="1" name=""/>
        <p:cNvGrpSpPr/>
        <p:nvPr/>
      </p:nvGrpSpPr>
      <p:grpSpPr>
        <a:xfrm>
          <a:off x="0" y="0"/>
          <a:ext cx="0" cy="0"/>
          <a:chOff x="0" y="0"/>
          <a:chExt cx="0" cy="0"/>
        </a:xfrm>
      </p:grpSpPr>
      <p:sp>
        <p:nvSpPr>
          <p:cNvPr id="2" name="Titel 1"/>
          <p:cNvSpPr>
            <a:spLocks noGrp="1"/>
          </p:cNvSpPr>
          <p:nvPr>
            <p:ph type="title"/>
          </p:nvPr>
        </p:nvSpPr>
        <p:spPr>
          <a:xfrm>
            <a:off x="719137" y="241236"/>
            <a:ext cx="11952287" cy="1368152"/>
          </a:xfrm>
        </p:spPr>
        <p:txBody>
          <a:bodyPr/>
          <a:lstStyle/>
          <a:p>
            <a:r>
              <a:rPr lang="de-DE" noProof="0"/>
              <a:t>Titelmasterformat durch Klicken bearbeiten</a:t>
            </a:r>
            <a:endParaRPr lang="de-CH" noProof="0" dirty="0"/>
          </a:p>
        </p:txBody>
      </p:sp>
      <p:sp>
        <p:nvSpPr>
          <p:cNvPr id="3" name="Datumsplatzhalter 2"/>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4" name="Fußzeilenplatzhalter 3"/>
          <p:cNvSpPr>
            <a:spLocks noGrp="1"/>
          </p:cNvSpPr>
          <p:nvPr>
            <p:ph type="ftr" sz="quarter" idx="11"/>
          </p:nvPr>
        </p:nvSpPr>
        <p:spPr/>
        <p:txBody>
          <a:bodyPr/>
          <a:lstStyle>
            <a:lvl1pPr marL="0" marR="0" indent="0" algn="l" defTabSz="914400" rtl="0" eaLnBrk="0" fontAlgn="base" latinLnBrk="0" hangingPunct="0">
              <a:lnSpc>
                <a:spcPts val="1500"/>
              </a:lnSpc>
              <a:spcBef>
                <a:spcPct val="0"/>
              </a:spcBef>
              <a:spcAft>
                <a:spcPct val="0"/>
              </a:spcAft>
              <a:buClrTx/>
              <a:buSzTx/>
              <a:buFontTx/>
              <a:buNone/>
              <a:tabLst/>
              <a:defRPr/>
            </a:lvl1pPr>
          </a:lstStyle>
          <a:p>
            <a:r>
              <a:rPr lang="de-CH" baseline="0"/>
              <a:t>Staatsanwaltschaft</a:t>
            </a:r>
            <a:endParaRPr lang="en-US" dirty="0"/>
          </a:p>
        </p:txBody>
      </p:sp>
      <p:sp>
        <p:nvSpPr>
          <p:cNvPr id="5" name="Foliennummernplatzhalter 4"/>
          <p:cNvSpPr>
            <a:spLocks noGrp="1"/>
          </p:cNvSpPr>
          <p:nvPr>
            <p:ph type="sldNum" sz="quarter" idx="12"/>
          </p:nvPr>
        </p:nvSpPr>
        <p:spPr/>
        <p:txBody>
          <a:bodyPr/>
          <a:lstStyle/>
          <a:p>
            <a:r>
              <a:rPr lang="de-CH" noProof="0" dirty="0"/>
              <a:t>Seite </a:t>
            </a:r>
            <a:fld id="{9F4ABB4D-1A5F-4891-A32C-FEF94645D90B}" type="slidenum">
              <a:rPr lang="de-CH" noProof="0" smtClean="0"/>
              <a:pPr/>
              <a:t>‹Nr.›</a:t>
            </a:fld>
            <a:endParaRPr lang="de-CH" noProof="0" dirty="0"/>
          </a:p>
        </p:txBody>
      </p:sp>
      <p:sp>
        <p:nvSpPr>
          <p:cNvPr id="7" name="Bildplatzhalter 6"/>
          <p:cNvSpPr>
            <a:spLocks noGrp="1"/>
          </p:cNvSpPr>
          <p:nvPr>
            <p:ph type="pic" sz="quarter" idx="13"/>
          </p:nvPr>
        </p:nvSpPr>
        <p:spPr>
          <a:xfrm>
            <a:off x="719138" y="2178050"/>
            <a:ext cx="5867399" cy="4429125"/>
          </a:xfrm>
        </p:spPr>
        <p:txBody>
          <a:bodyPr/>
          <a:lstStyle>
            <a:lvl1pPr>
              <a:buNone/>
              <a:defRPr/>
            </a:lvl1pPr>
          </a:lstStyle>
          <a:p>
            <a:r>
              <a:rPr lang="de-DE" noProof="0"/>
              <a:t>Bild durch Klicken auf Symbol hinzufügen</a:t>
            </a:r>
            <a:endParaRPr lang="de-CH" noProof="0" dirty="0"/>
          </a:p>
        </p:txBody>
      </p:sp>
      <p:sp>
        <p:nvSpPr>
          <p:cNvPr id="9" name="Bildplatzhalter 8"/>
          <p:cNvSpPr>
            <a:spLocks noGrp="1"/>
          </p:cNvSpPr>
          <p:nvPr>
            <p:ph type="pic" sz="quarter" idx="14"/>
          </p:nvPr>
        </p:nvSpPr>
        <p:spPr>
          <a:xfrm>
            <a:off x="6802438" y="2178050"/>
            <a:ext cx="5868987" cy="4429125"/>
          </a:xfrm>
        </p:spPr>
        <p:txBody>
          <a:bodyPr/>
          <a:lstStyle/>
          <a:p>
            <a:r>
              <a:rPr lang="de-DE" noProof="0"/>
              <a:t>Bild durch Klicken auf Symbol hinzufügen</a:t>
            </a:r>
            <a:endParaRPr lang="de-CH" noProof="0" dirty="0"/>
          </a:p>
        </p:txBody>
      </p:sp>
      <p:sp>
        <p:nvSpPr>
          <p:cNvPr id="11" name="Textplatzhalter 10"/>
          <p:cNvSpPr>
            <a:spLocks noGrp="1"/>
          </p:cNvSpPr>
          <p:nvPr>
            <p:ph type="body" sz="quarter" idx="15"/>
          </p:nvPr>
        </p:nvSpPr>
        <p:spPr>
          <a:xfrm>
            <a:off x="719138" y="6823075"/>
            <a:ext cx="5867399" cy="2087563"/>
          </a:xfrm>
        </p:spPr>
        <p:txBody>
          <a:bodyPr/>
          <a:lstStyle>
            <a:lvl1pPr marL="0" indent="0">
              <a:defRPr sz="2400" baseline="0"/>
            </a:lvl1pPr>
            <a:lvl2pPr marL="365125" indent="-365125">
              <a:buFont typeface="Arial" pitchFamily="34" charset="0"/>
              <a:buChar char="–"/>
              <a:defRPr sz="2400"/>
            </a:lvl2pPr>
          </a:lstStyle>
          <a:p>
            <a:pPr lvl="0"/>
            <a:r>
              <a:rPr lang="de-DE" noProof="0"/>
              <a:t>Textmasterformate durch Klicken bearbeiten</a:t>
            </a:r>
          </a:p>
        </p:txBody>
      </p:sp>
      <p:sp>
        <p:nvSpPr>
          <p:cNvPr id="12" name="Textplatzhalter 10"/>
          <p:cNvSpPr>
            <a:spLocks noGrp="1"/>
          </p:cNvSpPr>
          <p:nvPr>
            <p:ph type="body" sz="quarter" idx="16"/>
          </p:nvPr>
        </p:nvSpPr>
        <p:spPr>
          <a:xfrm>
            <a:off x="6802437" y="6823075"/>
            <a:ext cx="5868987" cy="2087563"/>
          </a:xfrm>
        </p:spPr>
        <p:txBody>
          <a:bodyPr/>
          <a:lstStyle>
            <a:lvl1pPr marL="0" indent="0">
              <a:defRPr sz="2400" baseline="0"/>
            </a:lvl1pPr>
            <a:lvl2pPr marL="365125" indent="-365125">
              <a:buFont typeface="Arial" pitchFamily="34" charset="0"/>
              <a:buChar char="–"/>
              <a:defRPr sz="2400"/>
            </a:lvl2pPr>
          </a:lstStyle>
          <a:p>
            <a:pPr lvl="0"/>
            <a:r>
              <a:rPr lang="de-DE" noProof="0"/>
              <a:t>Textmasterformate durch Klicken bearbeiten</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links mit Bild rechts">
    <p:spTree>
      <p:nvGrpSpPr>
        <p:cNvPr id="1" name=""/>
        <p:cNvGrpSpPr/>
        <p:nvPr/>
      </p:nvGrpSpPr>
      <p:grpSpPr>
        <a:xfrm>
          <a:off x="0" y="0"/>
          <a:ext cx="0" cy="0"/>
          <a:chOff x="0" y="0"/>
          <a:chExt cx="0" cy="0"/>
        </a:xfrm>
      </p:grpSpPr>
      <p:sp>
        <p:nvSpPr>
          <p:cNvPr id="2" name="Titel 1"/>
          <p:cNvSpPr>
            <a:spLocks noGrp="1"/>
          </p:cNvSpPr>
          <p:nvPr>
            <p:ph type="title"/>
          </p:nvPr>
        </p:nvSpPr>
        <p:spPr>
          <a:xfrm>
            <a:off x="719137" y="241236"/>
            <a:ext cx="11952287" cy="1368152"/>
          </a:xfrm>
        </p:spPr>
        <p:txBody>
          <a:bodyPr/>
          <a:lstStyle/>
          <a:p>
            <a:r>
              <a:rPr lang="de-DE" noProof="0"/>
              <a:t>Titelmasterformat durch Klicken bearbeiten</a:t>
            </a:r>
            <a:endParaRPr lang="de-CH" noProof="0" dirty="0"/>
          </a:p>
        </p:txBody>
      </p:sp>
      <p:sp>
        <p:nvSpPr>
          <p:cNvPr id="3" name="Datumsplatzhalter 2"/>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4" name="Fußzeilenplatzhalter 3"/>
          <p:cNvSpPr>
            <a:spLocks noGrp="1"/>
          </p:cNvSpPr>
          <p:nvPr>
            <p:ph type="ftr" sz="quarter" idx="11"/>
          </p:nvPr>
        </p:nvSpPr>
        <p:spPr/>
        <p:txBody>
          <a:bodyPr/>
          <a:lstStyle>
            <a:lvl1pPr marL="0" marR="0" indent="0" algn="l" defTabSz="914400" rtl="0" eaLnBrk="0" fontAlgn="base" latinLnBrk="0" hangingPunct="0">
              <a:lnSpc>
                <a:spcPts val="1500"/>
              </a:lnSpc>
              <a:spcBef>
                <a:spcPct val="0"/>
              </a:spcBef>
              <a:spcAft>
                <a:spcPct val="0"/>
              </a:spcAft>
              <a:buClrTx/>
              <a:buSzTx/>
              <a:buFontTx/>
              <a:buNone/>
              <a:tabLst/>
              <a:defRPr/>
            </a:lvl1pPr>
          </a:lstStyle>
          <a:p>
            <a:r>
              <a:rPr lang="de-CH" baseline="0"/>
              <a:t>Staatsanwaltschaft</a:t>
            </a:r>
            <a:endParaRPr lang="en-US" dirty="0"/>
          </a:p>
        </p:txBody>
      </p:sp>
      <p:sp>
        <p:nvSpPr>
          <p:cNvPr id="5" name="Foliennummernplatzhalter 4"/>
          <p:cNvSpPr>
            <a:spLocks noGrp="1"/>
          </p:cNvSpPr>
          <p:nvPr>
            <p:ph type="sldNum" sz="quarter" idx="12"/>
          </p:nvPr>
        </p:nvSpPr>
        <p:spPr/>
        <p:txBody>
          <a:bodyPr/>
          <a:lstStyle/>
          <a:p>
            <a:r>
              <a:rPr lang="de-CH" noProof="0" dirty="0"/>
              <a:t>Seite </a:t>
            </a:r>
            <a:fld id="{9F4ABB4D-1A5F-4891-A32C-FEF94645D90B}" type="slidenum">
              <a:rPr lang="de-CH" noProof="0" smtClean="0"/>
              <a:pPr/>
              <a:t>‹Nr.›</a:t>
            </a:fld>
            <a:endParaRPr lang="de-CH" noProof="0" dirty="0"/>
          </a:p>
        </p:txBody>
      </p:sp>
      <p:sp>
        <p:nvSpPr>
          <p:cNvPr id="7" name="Bildplatzhalter 6"/>
          <p:cNvSpPr>
            <a:spLocks noGrp="1"/>
          </p:cNvSpPr>
          <p:nvPr>
            <p:ph type="pic" sz="quarter" idx="13"/>
          </p:nvPr>
        </p:nvSpPr>
        <p:spPr>
          <a:xfrm>
            <a:off x="6802438" y="2178050"/>
            <a:ext cx="5868987" cy="6696075"/>
          </a:xfrm>
        </p:spPr>
        <p:txBody>
          <a:bodyPr/>
          <a:lstStyle/>
          <a:p>
            <a:r>
              <a:rPr lang="de-DE" noProof="0"/>
              <a:t>Bild durch Klicken auf Symbol hinzufügen</a:t>
            </a:r>
            <a:endParaRPr lang="de-CH" noProof="0" dirty="0"/>
          </a:p>
        </p:txBody>
      </p:sp>
      <p:sp>
        <p:nvSpPr>
          <p:cNvPr id="8" name="Textplatzhalter 6"/>
          <p:cNvSpPr>
            <a:spLocks noGrp="1"/>
          </p:cNvSpPr>
          <p:nvPr>
            <p:ph type="body" sz="quarter" idx="14"/>
          </p:nvPr>
        </p:nvSpPr>
        <p:spPr>
          <a:xfrm>
            <a:off x="719138" y="2178050"/>
            <a:ext cx="5867399" cy="6696075"/>
          </a:xfrm>
        </p:spPr>
        <p:txBody>
          <a:bodyPr/>
          <a:lstStyle>
            <a:lvl1pPr>
              <a:spcAft>
                <a:spcPts val="300"/>
              </a:spcAft>
              <a:defRPr sz="3200"/>
            </a:lvl1pPr>
            <a:lvl2pPr marL="365125" indent="-365125">
              <a:buFont typeface="Arial" pitchFamily="34" charset="0"/>
              <a:buChar char="–"/>
              <a:tabLst/>
              <a:defRPr/>
            </a:lvl2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ld breit mit Titel">
    <p:spTree>
      <p:nvGrpSpPr>
        <p:cNvPr id="1" name=""/>
        <p:cNvGrpSpPr/>
        <p:nvPr/>
      </p:nvGrpSpPr>
      <p:grpSpPr>
        <a:xfrm>
          <a:off x="0" y="0"/>
          <a:ext cx="0" cy="0"/>
          <a:chOff x="0" y="0"/>
          <a:chExt cx="0" cy="0"/>
        </a:xfrm>
      </p:grpSpPr>
      <p:sp>
        <p:nvSpPr>
          <p:cNvPr id="2" name="Titel 1"/>
          <p:cNvSpPr>
            <a:spLocks noGrp="1"/>
          </p:cNvSpPr>
          <p:nvPr>
            <p:ph type="title"/>
          </p:nvPr>
        </p:nvSpPr>
        <p:spPr>
          <a:xfrm>
            <a:off x="719137" y="241236"/>
            <a:ext cx="11952287" cy="1368152"/>
          </a:xfrm>
        </p:spPr>
        <p:txBody>
          <a:bodyPr/>
          <a:lstStyle/>
          <a:p>
            <a:r>
              <a:rPr lang="de-DE" noProof="0"/>
              <a:t>Titelmasterformat durch Klicken bearbeiten</a:t>
            </a:r>
            <a:endParaRPr lang="de-CH" noProof="0" dirty="0"/>
          </a:p>
        </p:txBody>
      </p:sp>
      <p:sp>
        <p:nvSpPr>
          <p:cNvPr id="3" name="Datumsplatzhalter 2"/>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4" name="Fußzeilenplatzhalter 3"/>
          <p:cNvSpPr>
            <a:spLocks noGrp="1"/>
          </p:cNvSpPr>
          <p:nvPr>
            <p:ph type="ftr" sz="quarter" idx="11"/>
          </p:nvPr>
        </p:nvSpPr>
        <p:spPr/>
        <p:txBody>
          <a:bodyPr/>
          <a:lstStyle>
            <a:lvl1pPr marL="0" marR="0" indent="0" algn="l" defTabSz="914400" rtl="0" eaLnBrk="0" fontAlgn="base" latinLnBrk="0" hangingPunct="0">
              <a:lnSpc>
                <a:spcPts val="1500"/>
              </a:lnSpc>
              <a:spcBef>
                <a:spcPct val="0"/>
              </a:spcBef>
              <a:spcAft>
                <a:spcPct val="0"/>
              </a:spcAft>
              <a:buClrTx/>
              <a:buSzTx/>
              <a:buFontTx/>
              <a:buNone/>
              <a:tabLst/>
              <a:defRPr/>
            </a:lvl1pPr>
          </a:lstStyle>
          <a:p>
            <a:r>
              <a:rPr lang="de-CH" baseline="0"/>
              <a:t>Staatsanwaltschaft</a:t>
            </a:r>
            <a:endParaRPr lang="en-US" dirty="0"/>
          </a:p>
        </p:txBody>
      </p:sp>
      <p:sp>
        <p:nvSpPr>
          <p:cNvPr id="5" name="Foliennummernplatzhalter 4"/>
          <p:cNvSpPr>
            <a:spLocks noGrp="1"/>
          </p:cNvSpPr>
          <p:nvPr>
            <p:ph type="sldNum" sz="quarter" idx="12"/>
          </p:nvPr>
        </p:nvSpPr>
        <p:spPr/>
        <p:txBody>
          <a:bodyPr/>
          <a:lstStyle/>
          <a:p>
            <a:r>
              <a:rPr lang="de-CH" noProof="0" dirty="0"/>
              <a:t>Seite </a:t>
            </a:r>
            <a:fld id="{9F4ABB4D-1A5F-4891-A32C-FEF94645D90B}" type="slidenum">
              <a:rPr lang="de-CH" noProof="0" smtClean="0"/>
              <a:pPr/>
              <a:t>‹Nr.›</a:t>
            </a:fld>
            <a:endParaRPr lang="de-CH" noProof="0" dirty="0"/>
          </a:p>
        </p:txBody>
      </p:sp>
      <p:sp>
        <p:nvSpPr>
          <p:cNvPr id="7" name="Bildplatzhalter 6"/>
          <p:cNvSpPr>
            <a:spLocks noGrp="1"/>
          </p:cNvSpPr>
          <p:nvPr>
            <p:ph type="pic" sz="quarter" idx="13"/>
          </p:nvPr>
        </p:nvSpPr>
        <p:spPr>
          <a:xfrm>
            <a:off x="358775" y="2178050"/>
            <a:ext cx="12889073" cy="6732588"/>
          </a:xfrm>
        </p:spPr>
        <p:txBody>
          <a:bodyPr/>
          <a:lstStyle/>
          <a:p>
            <a:r>
              <a:rPr lang="de-DE" noProof="0"/>
              <a:t>Bild durch Klicken auf Symbol hinzufügen</a:t>
            </a:r>
            <a:endParaRPr lang="de-CH" noProof="0"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ild randabfallend">
    <p:spTree>
      <p:nvGrpSpPr>
        <p:cNvPr id="1" name=""/>
        <p:cNvGrpSpPr/>
        <p:nvPr/>
      </p:nvGrpSpPr>
      <p:grpSpPr>
        <a:xfrm>
          <a:off x="0" y="0"/>
          <a:ext cx="0" cy="0"/>
          <a:chOff x="0" y="0"/>
          <a:chExt cx="0" cy="0"/>
        </a:xfrm>
      </p:grpSpPr>
      <p:sp>
        <p:nvSpPr>
          <p:cNvPr id="7" name="Bildplatzhalter 6"/>
          <p:cNvSpPr>
            <a:spLocks noGrp="1"/>
          </p:cNvSpPr>
          <p:nvPr>
            <p:ph type="pic" sz="quarter" idx="13"/>
          </p:nvPr>
        </p:nvSpPr>
        <p:spPr>
          <a:xfrm>
            <a:off x="-73632" y="-54162"/>
            <a:ext cx="13175840" cy="9901101"/>
          </a:xfrm>
        </p:spPr>
        <p:txBody>
          <a:bodyPr/>
          <a:lstStyle/>
          <a:p>
            <a:r>
              <a:rPr lang="de-DE"/>
              <a:t>Bild durch Klicken auf Symbol hinzufügen</a:t>
            </a:r>
            <a:endParaRPr lang="en-US"/>
          </a:p>
        </p:txBody>
      </p:sp>
      <p:sp>
        <p:nvSpPr>
          <p:cNvPr id="3" name="Titel 2"/>
          <p:cNvSpPr>
            <a:spLocks noGrp="1"/>
          </p:cNvSpPr>
          <p:nvPr>
            <p:ph type="title"/>
          </p:nvPr>
        </p:nvSpPr>
        <p:spPr>
          <a:xfrm>
            <a:off x="719137" y="241236"/>
            <a:ext cx="11952287" cy="1368152"/>
          </a:xfrm>
        </p:spPr>
        <p:txBody>
          <a:bodyPr/>
          <a:lstStyle/>
          <a:p>
            <a:r>
              <a:rPr lang="de-DE"/>
              <a:t>Titelmasterformat durch Klicken bearbeiten</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haltsübersicht">
    <p:spTree>
      <p:nvGrpSpPr>
        <p:cNvPr id="1" name=""/>
        <p:cNvGrpSpPr/>
        <p:nvPr/>
      </p:nvGrpSpPr>
      <p:grpSpPr>
        <a:xfrm>
          <a:off x="0" y="0"/>
          <a:ext cx="0" cy="0"/>
          <a:chOff x="0" y="0"/>
          <a:chExt cx="0" cy="0"/>
        </a:xfrm>
      </p:grpSpPr>
      <p:sp>
        <p:nvSpPr>
          <p:cNvPr id="3" name="Datumsplatzhalter 2"/>
          <p:cNvSpPr>
            <a:spLocks noGrp="1"/>
          </p:cNvSpPr>
          <p:nvPr>
            <p:ph type="dt" sz="half" idx="10"/>
          </p:nvPr>
        </p:nvSpPr>
        <p:spPr>
          <a:xfrm>
            <a:off x="719139" y="9017000"/>
            <a:ext cx="2915642" cy="180000"/>
          </a:xfrm>
        </p:spPr>
        <p:txBody>
          <a:bodyPr/>
          <a:lstStyle/>
          <a:p>
            <a:r>
              <a:rPr lang="de-DE" baseline="0">
                <a:solidFill>
                  <a:schemeClr val="tx1"/>
                </a:solidFill>
              </a:rPr>
              <a:t>27. April 2016</a:t>
            </a:r>
            <a:endParaRPr lang="de-CH" baseline="0" dirty="0">
              <a:solidFill>
                <a:schemeClr val="tx1"/>
              </a:solidFill>
            </a:endParaRPr>
          </a:p>
        </p:txBody>
      </p:sp>
      <p:sp>
        <p:nvSpPr>
          <p:cNvPr id="4" name="Fußzeilenplatzhalter 3"/>
          <p:cNvSpPr>
            <a:spLocks noGrp="1"/>
          </p:cNvSpPr>
          <p:nvPr>
            <p:ph type="ftr" sz="quarter" idx="11"/>
          </p:nvPr>
        </p:nvSpPr>
        <p:spPr>
          <a:xfrm>
            <a:off x="6802438" y="9259947"/>
            <a:ext cx="5153099" cy="255591"/>
          </a:xfrm>
        </p:spPr>
        <p:txBody>
          <a:bodyPr/>
          <a:lstStyle>
            <a:lvl1pPr>
              <a:defRPr/>
            </a:lvl1pPr>
          </a:lstStyle>
          <a:p>
            <a:pPr algn="l">
              <a:lnSpc>
                <a:spcPts val="1500"/>
              </a:lnSpc>
            </a:pPr>
            <a:r>
              <a:rPr lang="de-CH" baseline="0" dirty="0"/>
              <a:t>Staatsanwaltschaft</a:t>
            </a:r>
            <a:endParaRPr lang="en-US" dirty="0"/>
          </a:p>
        </p:txBody>
      </p:sp>
      <p:sp>
        <p:nvSpPr>
          <p:cNvPr id="5" name="Foliennummernplatzhalter 4"/>
          <p:cNvSpPr>
            <a:spLocks noGrp="1"/>
          </p:cNvSpPr>
          <p:nvPr>
            <p:ph type="sldNum" sz="quarter" idx="12"/>
          </p:nvPr>
        </p:nvSpPr>
        <p:spPr>
          <a:xfrm>
            <a:off x="719139" y="9234488"/>
            <a:ext cx="2915642" cy="180000"/>
          </a:xfrm>
        </p:spPr>
        <p:txBody>
          <a:bodyPr/>
          <a:lstStyle/>
          <a:p>
            <a:r>
              <a:rPr lang="de-CH" noProof="0" dirty="0"/>
              <a:t>Seite </a:t>
            </a:r>
            <a:fld id="{9F4ABB4D-1A5F-4891-A32C-FEF94645D90B}" type="slidenum">
              <a:rPr lang="de-CH" noProof="0" smtClean="0"/>
              <a:pPr/>
              <a:t>‹Nr.›</a:t>
            </a:fld>
            <a:endParaRPr lang="de-CH" noProof="0" dirty="0"/>
          </a:p>
        </p:txBody>
      </p:sp>
      <p:sp>
        <p:nvSpPr>
          <p:cNvPr id="9" name="Textplatzhalter 8"/>
          <p:cNvSpPr>
            <a:spLocks noGrp="1"/>
          </p:cNvSpPr>
          <p:nvPr>
            <p:ph type="body" sz="quarter" idx="13"/>
          </p:nvPr>
        </p:nvSpPr>
        <p:spPr>
          <a:xfrm>
            <a:off x="719137" y="2178050"/>
            <a:ext cx="11952287" cy="6696075"/>
          </a:xfrm>
        </p:spPr>
        <p:txBody>
          <a:bodyPr/>
          <a:lstStyle>
            <a:lvl1pPr marL="540000" indent="-540000">
              <a:buFont typeface="+mj-lt"/>
              <a:buAutoNum type="arabicPeriod"/>
              <a:defRPr/>
            </a:lvl1pPr>
            <a:lvl2pPr marL="1079500" indent="-540000">
              <a:buFont typeface="+mj-lt"/>
              <a:buAutoNum type="alphaLcPeriod"/>
              <a:defRPr/>
            </a:lvl2pPr>
            <a:lvl3pPr marL="898525" indent="-360000">
              <a:spcAft>
                <a:spcPts val="300"/>
              </a:spcAft>
              <a:buFont typeface="Arial" pitchFamily="34" charset="0"/>
              <a:buChar char="–"/>
              <a:defRPr sz="3200"/>
            </a:lvl3pPr>
            <a:lvl4pPr marL="539750" indent="0" defTabSz="895350">
              <a:spcBef>
                <a:spcPts val="0"/>
              </a:spcBef>
              <a:spcAft>
                <a:spcPts val="300"/>
              </a:spcAft>
              <a:defRPr sz="3200"/>
            </a:lvl4pPr>
            <a:lvl5pPr marL="1079500" indent="0">
              <a:spcBef>
                <a:spcPts val="0"/>
              </a:spcBef>
              <a:buFontTx/>
              <a:buNone/>
              <a:defRPr sz="2400"/>
            </a:lvl5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dirty="0"/>
          </a:p>
        </p:txBody>
      </p:sp>
      <p:sp>
        <p:nvSpPr>
          <p:cNvPr id="8" name="Textfeld 7"/>
          <p:cNvSpPr txBox="1"/>
          <p:nvPr userDrawn="1"/>
        </p:nvSpPr>
        <p:spPr>
          <a:xfrm>
            <a:off x="673020" y="241236"/>
            <a:ext cx="9901566" cy="1548121"/>
          </a:xfrm>
          <a:prstGeom prst="rect">
            <a:avLst/>
          </a:prstGeom>
          <a:noFill/>
        </p:spPr>
        <p:txBody>
          <a:bodyPr wrap="square" lIns="0" tIns="0" rIns="0" bIns="0" rtlCol="0">
            <a:noAutofit/>
          </a:bodyPr>
          <a:lstStyle/>
          <a:p>
            <a:r>
              <a:rPr lang="de-CH" sz="4000" baseline="0" dirty="0">
                <a:latin typeface="Arial" pitchFamily="34" charset="0"/>
                <a:cs typeface="Arial" pitchFamily="34" charset="0"/>
              </a:rPr>
              <a:t>Inhalt</a:t>
            </a:r>
            <a:endParaRPr lang="en-US" sz="4000" baseline="0" dirty="0">
              <a:latin typeface="Arial" pitchFamily="34" charset="0"/>
              <a:cs typeface="Arial"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Kapiteltrenner">
    <p:spTree>
      <p:nvGrpSpPr>
        <p:cNvPr id="1" name=""/>
        <p:cNvGrpSpPr/>
        <p:nvPr/>
      </p:nvGrpSpPr>
      <p:grpSpPr>
        <a:xfrm>
          <a:off x="0" y="0"/>
          <a:ext cx="0" cy="0"/>
          <a:chOff x="0" y="0"/>
          <a:chExt cx="0" cy="0"/>
        </a:xfrm>
      </p:grpSpPr>
      <p:sp>
        <p:nvSpPr>
          <p:cNvPr id="2" name="Titel 1"/>
          <p:cNvSpPr>
            <a:spLocks noGrp="1"/>
          </p:cNvSpPr>
          <p:nvPr>
            <p:ph type="title"/>
          </p:nvPr>
        </p:nvSpPr>
        <p:spPr>
          <a:xfrm>
            <a:off x="719137" y="241236"/>
            <a:ext cx="11952287" cy="1368152"/>
          </a:xfrm>
        </p:spPr>
        <p:txBody>
          <a:bodyPr/>
          <a:lstStyle>
            <a:lvl1pPr marL="742950" indent="-742950">
              <a:buFont typeface="+mj-lt"/>
              <a:buAutoNum type="arabicPeriod"/>
              <a:defRPr/>
            </a:lvl1pPr>
          </a:lstStyle>
          <a:p>
            <a:r>
              <a:rPr lang="de-DE" noProof="0"/>
              <a:t>Titelmasterformat durch Klicken bearbeiten</a:t>
            </a:r>
            <a:endParaRPr lang="de-CH" noProof="0" dirty="0"/>
          </a:p>
        </p:txBody>
      </p:sp>
      <p:sp>
        <p:nvSpPr>
          <p:cNvPr id="6" name="Datumsplatzhalter 3"/>
          <p:cNvSpPr>
            <a:spLocks noGrp="1"/>
          </p:cNvSpPr>
          <p:nvPr>
            <p:ph type="dt" sz="half" idx="2"/>
          </p:nvPr>
        </p:nvSpPr>
        <p:spPr>
          <a:xfrm>
            <a:off x="719139" y="9017000"/>
            <a:ext cx="2915642" cy="180000"/>
          </a:xfrm>
          <a:prstGeom prst="rect">
            <a:avLst/>
          </a:prstGeom>
        </p:spPr>
        <p:txBody>
          <a:bodyPr vert="horz" lIns="0" tIns="0" rIns="0" bIns="0" rtlCol="0" anchor="t" anchorCtr="0"/>
          <a:lstStyle>
            <a:lvl1pPr algn="l">
              <a:lnSpc>
                <a:spcPts val="1700"/>
              </a:lnSpc>
              <a:defRPr sz="1400" b="0">
                <a:solidFill>
                  <a:schemeClr val="tx1">
                    <a:tint val="75000"/>
                  </a:schemeClr>
                </a:solidFill>
                <a:latin typeface="Arial" pitchFamily="34" charset="0"/>
                <a:cs typeface="Arial" pitchFamily="34" charset="0"/>
              </a:defRPr>
            </a:lvl1pPr>
          </a:lstStyle>
          <a:p>
            <a:r>
              <a:rPr lang="de-DE" baseline="0">
                <a:solidFill>
                  <a:schemeClr val="tx1"/>
                </a:solidFill>
              </a:rPr>
              <a:t>27. April 2016</a:t>
            </a:r>
            <a:endParaRPr lang="de-CH" baseline="0" dirty="0">
              <a:solidFill>
                <a:schemeClr val="tx1"/>
              </a:solidFill>
            </a:endParaRPr>
          </a:p>
        </p:txBody>
      </p:sp>
      <p:sp>
        <p:nvSpPr>
          <p:cNvPr id="10" name="Fußzeilenplatzhalter 4"/>
          <p:cNvSpPr>
            <a:spLocks noGrp="1"/>
          </p:cNvSpPr>
          <p:nvPr>
            <p:ph type="ftr" sz="quarter" idx="10"/>
          </p:nvPr>
        </p:nvSpPr>
        <p:spPr>
          <a:xfrm>
            <a:off x="6802438" y="9259947"/>
            <a:ext cx="5153099" cy="219078"/>
          </a:xfrm>
          <a:prstGeom prst="rect">
            <a:avLst/>
          </a:prstGeom>
          <a:solidFill>
            <a:schemeClr val="bg1"/>
          </a:solidFill>
        </p:spPr>
        <p:txBody>
          <a:bodyPr vert="horz" lIns="0" tIns="0" rIns="0" bIns="0" rtlCol="0" anchor="t" anchorCtr="0"/>
          <a:lstStyle>
            <a:lvl1pPr marL="0" marR="0" indent="0" algn="l" defTabSz="914400" rtl="0" eaLnBrk="0" fontAlgn="base" latinLnBrk="0" hangingPunct="0">
              <a:lnSpc>
                <a:spcPts val="1500"/>
              </a:lnSpc>
              <a:spcBef>
                <a:spcPct val="0"/>
              </a:spcBef>
              <a:spcAft>
                <a:spcPct val="0"/>
              </a:spcAft>
              <a:buClrTx/>
              <a:buSzTx/>
              <a:buFontTx/>
              <a:buNone/>
              <a:tabLst/>
              <a:defRPr sz="1400" b="1">
                <a:solidFill>
                  <a:schemeClr val="tx1"/>
                </a:solidFill>
                <a:latin typeface="Arial" pitchFamily="34" charset="0"/>
                <a:cs typeface="Arial" pitchFamily="34" charset="0"/>
              </a:defRPr>
            </a:lvl1pPr>
          </a:lstStyle>
          <a:p>
            <a:r>
              <a:rPr lang="de-CH" baseline="0"/>
              <a:t>Staatsanwaltschaft</a:t>
            </a:r>
            <a:endParaRPr lang="en-US" dirty="0"/>
          </a:p>
        </p:txBody>
      </p:sp>
      <p:sp>
        <p:nvSpPr>
          <p:cNvPr id="11" name="Foliennummernplatzhalter 4"/>
          <p:cNvSpPr>
            <a:spLocks noGrp="1"/>
          </p:cNvSpPr>
          <p:nvPr>
            <p:ph type="sldNum" sz="quarter" idx="12"/>
          </p:nvPr>
        </p:nvSpPr>
        <p:spPr>
          <a:xfrm>
            <a:off x="719139" y="9234488"/>
            <a:ext cx="2915642" cy="180000"/>
          </a:xfrm>
        </p:spPr>
        <p:txBody>
          <a:bodyPr/>
          <a:lstStyle/>
          <a:p>
            <a:r>
              <a:rPr lang="de-CH" noProof="0" dirty="0"/>
              <a:t>Seite </a:t>
            </a:r>
            <a:fld id="{9F4ABB4D-1A5F-4891-A32C-FEF94645D90B}" type="slidenum">
              <a:rPr lang="de-CH" noProof="0" smtClean="0"/>
              <a:pPr/>
              <a:t>‹Nr.›</a:t>
            </a:fld>
            <a:endParaRPr lang="de-CH" noProof="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ganzseiti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Titelmasterformat durch Klicken bearbeiten</a:t>
            </a:r>
            <a:endParaRPr lang="de-CH" noProof="0" dirty="0"/>
          </a:p>
        </p:txBody>
      </p:sp>
      <p:sp>
        <p:nvSpPr>
          <p:cNvPr id="3" name="Datumsplatzhalter 2"/>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4" name="Fußzeilenplatzhalter 3"/>
          <p:cNvSpPr>
            <a:spLocks noGrp="1"/>
          </p:cNvSpPr>
          <p:nvPr>
            <p:ph type="ftr" sz="quarter" idx="11"/>
          </p:nvPr>
        </p:nvSpPr>
        <p:spPr>
          <a:xfrm>
            <a:off x="6802438" y="9259947"/>
            <a:ext cx="5153099" cy="292104"/>
          </a:xfrm>
        </p:spPr>
        <p:txBody>
          <a:bodyPr/>
          <a:lstStyle>
            <a:lvl1pPr marL="0" marR="0" indent="0" algn="l" defTabSz="914400" rtl="0" eaLnBrk="0" fontAlgn="base" latinLnBrk="0" hangingPunct="0">
              <a:lnSpc>
                <a:spcPts val="1500"/>
              </a:lnSpc>
              <a:spcBef>
                <a:spcPct val="0"/>
              </a:spcBef>
              <a:spcAft>
                <a:spcPct val="0"/>
              </a:spcAft>
              <a:buClrTx/>
              <a:buSzTx/>
              <a:buFontTx/>
              <a:buNone/>
              <a:tabLst/>
              <a:defRPr/>
            </a:lvl1pPr>
          </a:lstStyle>
          <a:p>
            <a:r>
              <a:rPr lang="de-CH" baseline="0"/>
              <a:t>Staatsanwaltschaft</a:t>
            </a:r>
            <a:endParaRPr lang="en-US" dirty="0"/>
          </a:p>
        </p:txBody>
      </p:sp>
      <p:sp>
        <p:nvSpPr>
          <p:cNvPr id="5" name="Foliennummernplatzhalter 4"/>
          <p:cNvSpPr>
            <a:spLocks noGrp="1"/>
          </p:cNvSpPr>
          <p:nvPr>
            <p:ph type="sldNum" sz="quarter" idx="12"/>
          </p:nvPr>
        </p:nvSpPr>
        <p:spPr/>
        <p:txBody>
          <a:bodyPr/>
          <a:lstStyle/>
          <a:p>
            <a:r>
              <a:rPr lang="de-CH" noProof="0" dirty="0"/>
              <a:t>Seite </a:t>
            </a:r>
            <a:fld id="{9F4ABB4D-1A5F-4891-A32C-FEF94645D90B}" type="slidenum">
              <a:rPr lang="de-CH" noProof="0" smtClean="0"/>
              <a:pPr/>
              <a:t>‹Nr.›</a:t>
            </a:fld>
            <a:endParaRPr lang="de-CH" noProof="0" dirty="0"/>
          </a:p>
        </p:txBody>
      </p:sp>
      <p:sp>
        <p:nvSpPr>
          <p:cNvPr id="9" name="Textplatzhalter 8"/>
          <p:cNvSpPr>
            <a:spLocks noGrp="1"/>
          </p:cNvSpPr>
          <p:nvPr>
            <p:ph type="body" sz="quarter" idx="13"/>
          </p:nvPr>
        </p:nvSpPr>
        <p:spPr/>
        <p:txBody>
          <a:bodyPr/>
          <a:lstStyle>
            <a:lvl1pPr>
              <a:buFont typeface="Arial" pitchFamily="34" charset="0"/>
              <a:buNone/>
              <a:defRPr/>
            </a:lvl1pPr>
            <a:lvl2pPr marL="530225" indent="-530225">
              <a:buClr>
                <a:schemeClr val="accent1"/>
              </a:buClr>
              <a:buFont typeface="Arial" pitchFamily="34" charset="0"/>
              <a:buChar char="•"/>
              <a:defRPr sz="4000"/>
            </a:lvl2pPr>
            <a:lvl3pPr marL="540000" indent="360000">
              <a:buClr>
                <a:schemeClr val="accent2"/>
              </a:buClr>
              <a:buFont typeface="Arial" pitchFamily="34" charset="0"/>
              <a:buChar char="•"/>
              <a:defRPr sz="3200"/>
            </a:lvl3pPr>
            <a:lvl4pPr marL="898525" indent="358775" defTabSz="898525">
              <a:spcBef>
                <a:spcPts val="0"/>
              </a:spcBef>
              <a:spcAft>
                <a:spcPts val="300"/>
              </a:spcAft>
              <a:buClr>
                <a:srgbClr val="2B350A"/>
              </a:buClr>
              <a:buFont typeface="Arial" pitchFamily="34" charset="0"/>
              <a:buChar char="•"/>
              <a:defRPr sz="2800" baseline="0"/>
            </a:lvl4pPr>
            <a:lvl5pPr marL="1440000" indent="360000">
              <a:spcBef>
                <a:spcPts val="0"/>
              </a:spcBef>
              <a:spcAft>
                <a:spcPts val="300"/>
              </a:spcAft>
              <a:buClr>
                <a:schemeClr val="accent1"/>
              </a:buClr>
              <a:buFont typeface="Arial" pitchFamily="34" charset="0"/>
              <a:buChar char="•"/>
              <a:defRPr sz="2400"/>
            </a:lvl5pPr>
            <a:lvl6pPr marL="1800000" indent="360000">
              <a:spcBef>
                <a:spcPts val="0"/>
              </a:spcBef>
              <a:spcAft>
                <a:spcPts val="300"/>
              </a:spcAft>
              <a:buClr>
                <a:schemeClr val="accent2"/>
              </a:buClr>
              <a:buFont typeface="Arial" pitchFamily="34" charset="0"/>
              <a:buChar char="•"/>
              <a:defRPr sz="2400"/>
            </a:lvl6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zweispaltig">
    <p:spTree>
      <p:nvGrpSpPr>
        <p:cNvPr id="1" name=""/>
        <p:cNvGrpSpPr/>
        <p:nvPr/>
      </p:nvGrpSpPr>
      <p:grpSpPr>
        <a:xfrm>
          <a:off x="0" y="0"/>
          <a:ext cx="0" cy="0"/>
          <a:chOff x="0" y="0"/>
          <a:chExt cx="0" cy="0"/>
        </a:xfrm>
      </p:grpSpPr>
      <p:sp>
        <p:nvSpPr>
          <p:cNvPr id="2" name="Titel 1"/>
          <p:cNvSpPr>
            <a:spLocks noGrp="1"/>
          </p:cNvSpPr>
          <p:nvPr>
            <p:ph type="title"/>
          </p:nvPr>
        </p:nvSpPr>
        <p:spPr>
          <a:xfrm>
            <a:off x="719138" y="241236"/>
            <a:ext cx="11772900" cy="1368152"/>
          </a:xfrm>
        </p:spPr>
        <p:txBody>
          <a:bodyPr/>
          <a:lstStyle/>
          <a:p>
            <a:r>
              <a:rPr lang="de-DE" noProof="0"/>
              <a:t>Titelmasterformat durch Klicken bearbeiten</a:t>
            </a:r>
            <a:endParaRPr lang="de-CH" noProof="0" dirty="0"/>
          </a:p>
        </p:txBody>
      </p:sp>
      <p:sp>
        <p:nvSpPr>
          <p:cNvPr id="3" name="Datumsplatzhalter 2"/>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5" name="Foliennummernplatzhalter 4"/>
          <p:cNvSpPr>
            <a:spLocks noGrp="1"/>
          </p:cNvSpPr>
          <p:nvPr>
            <p:ph type="sldNum" sz="quarter" idx="12"/>
          </p:nvPr>
        </p:nvSpPr>
        <p:spPr/>
        <p:txBody>
          <a:bodyPr/>
          <a:lstStyle/>
          <a:p>
            <a:r>
              <a:rPr lang="de-CH" noProof="0" dirty="0"/>
              <a:t>Seite </a:t>
            </a:r>
            <a:fld id="{9F4ABB4D-1A5F-4891-A32C-FEF94645D90B}" type="slidenum">
              <a:rPr lang="de-CH" noProof="0" smtClean="0"/>
              <a:pPr/>
              <a:t>‹Nr.›</a:t>
            </a:fld>
            <a:endParaRPr lang="de-CH" noProof="0" dirty="0"/>
          </a:p>
        </p:txBody>
      </p:sp>
      <p:sp>
        <p:nvSpPr>
          <p:cNvPr id="7" name="Textplatzhalter 6"/>
          <p:cNvSpPr>
            <a:spLocks noGrp="1"/>
          </p:cNvSpPr>
          <p:nvPr>
            <p:ph type="body" sz="quarter" idx="13"/>
          </p:nvPr>
        </p:nvSpPr>
        <p:spPr>
          <a:xfrm>
            <a:off x="719138" y="2178050"/>
            <a:ext cx="5867399" cy="6696075"/>
          </a:xfrm>
        </p:spPr>
        <p:txBody>
          <a:bodyPr/>
          <a:lstStyle>
            <a:lvl1pPr>
              <a:spcAft>
                <a:spcPts val="300"/>
              </a:spcAft>
              <a:defRPr sz="3200"/>
            </a:lvl1pPr>
            <a:lvl2pPr marL="365125" indent="-365125">
              <a:buFont typeface="Arial" pitchFamily="34" charset="0"/>
              <a:buChar char="–"/>
              <a:tabLst/>
              <a:defRPr/>
            </a:lvl2pPr>
            <a:lvl3pPr marL="720000" indent="-358775">
              <a:defRPr sz="2800"/>
            </a:lvl3pPr>
            <a:lvl4pPr marL="720000" indent="360000">
              <a:buFont typeface="Symbol" pitchFamily="18" charset="2"/>
              <a:buChar char="-"/>
              <a:defRPr/>
            </a:lvl4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p:txBody>
      </p:sp>
      <p:sp>
        <p:nvSpPr>
          <p:cNvPr id="9" name="Textplatzhalter 6"/>
          <p:cNvSpPr>
            <a:spLocks noGrp="1"/>
          </p:cNvSpPr>
          <p:nvPr>
            <p:ph type="body" sz="quarter" idx="14"/>
          </p:nvPr>
        </p:nvSpPr>
        <p:spPr>
          <a:xfrm>
            <a:off x="6802438" y="2178050"/>
            <a:ext cx="5868987" cy="6696075"/>
          </a:xfrm>
        </p:spPr>
        <p:txBody>
          <a:bodyPr/>
          <a:lstStyle>
            <a:lvl1pPr>
              <a:spcAft>
                <a:spcPts val="300"/>
              </a:spcAft>
              <a:defRPr sz="3200"/>
            </a:lvl1pPr>
            <a:lvl2pPr marL="365125" indent="-365125">
              <a:buFont typeface="Arial" pitchFamily="34" charset="0"/>
              <a:buChar char="–"/>
              <a:tabLst/>
              <a:defRPr/>
            </a:lvl2pPr>
            <a:lvl3pPr marL="720000" indent="-358775">
              <a:defRPr sz="2800"/>
            </a:lvl3pPr>
            <a:lvl4pPr marL="720000" indent="360000">
              <a:buFont typeface="Symbol" pitchFamily="18" charset="2"/>
              <a:buChar char="-"/>
              <a:defRPr/>
            </a:lvl4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p:txBody>
      </p:sp>
      <p:sp>
        <p:nvSpPr>
          <p:cNvPr id="8" name="Fußzeilenplatzhalter 4"/>
          <p:cNvSpPr>
            <a:spLocks noGrp="1"/>
          </p:cNvSpPr>
          <p:nvPr>
            <p:ph type="ftr" sz="quarter" idx="3"/>
          </p:nvPr>
        </p:nvSpPr>
        <p:spPr>
          <a:xfrm>
            <a:off x="6802437" y="9259946"/>
            <a:ext cx="5189613" cy="266641"/>
          </a:xfrm>
          <a:prstGeom prst="rect">
            <a:avLst/>
          </a:prstGeom>
        </p:spPr>
        <p:txBody>
          <a:bodyPr vert="horz" lIns="0" tIns="0" rIns="0" bIns="0" rtlCol="0" anchor="t" anchorCtr="0"/>
          <a:lstStyle>
            <a:lvl1pPr marL="0" marR="0" indent="0" algn="l" defTabSz="914400" rtl="0" eaLnBrk="0" fontAlgn="base" latinLnBrk="0" hangingPunct="0">
              <a:lnSpc>
                <a:spcPts val="1500"/>
              </a:lnSpc>
              <a:spcBef>
                <a:spcPct val="0"/>
              </a:spcBef>
              <a:spcAft>
                <a:spcPct val="0"/>
              </a:spcAft>
              <a:buClrTx/>
              <a:buSzTx/>
              <a:buFontTx/>
              <a:buNone/>
              <a:tabLst/>
              <a:defRPr sz="1400" b="1">
                <a:solidFill>
                  <a:schemeClr val="tx1"/>
                </a:solidFill>
                <a:latin typeface="Arial" pitchFamily="34" charset="0"/>
                <a:cs typeface="Arial" pitchFamily="34" charset="0"/>
              </a:defRPr>
            </a:lvl1pPr>
          </a:lstStyle>
          <a:p>
            <a:r>
              <a:rPr lang="de-CH" baseline="0"/>
              <a:t>Staatsanwaltschaft</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uflistung Bullets">
    <p:spTree>
      <p:nvGrpSpPr>
        <p:cNvPr id="1" name=""/>
        <p:cNvGrpSpPr/>
        <p:nvPr/>
      </p:nvGrpSpPr>
      <p:grpSpPr>
        <a:xfrm>
          <a:off x="0" y="0"/>
          <a:ext cx="0" cy="0"/>
          <a:chOff x="0" y="0"/>
          <a:chExt cx="0" cy="0"/>
        </a:xfrm>
      </p:grpSpPr>
      <p:sp>
        <p:nvSpPr>
          <p:cNvPr id="2" name="Titel 1"/>
          <p:cNvSpPr>
            <a:spLocks noGrp="1"/>
          </p:cNvSpPr>
          <p:nvPr>
            <p:ph type="title"/>
          </p:nvPr>
        </p:nvSpPr>
        <p:spPr>
          <a:xfrm>
            <a:off x="719137" y="241236"/>
            <a:ext cx="11952287" cy="1368152"/>
          </a:xfrm>
        </p:spPr>
        <p:txBody>
          <a:bodyPr/>
          <a:lstStyle/>
          <a:p>
            <a:r>
              <a:rPr lang="de-DE" noProof="0"/>
              <a:t>Titelmasterformat durch Klicken bearbeiten</a:t>
            </a:r>
            <a:endParaRPr lang="de-CH" noProof="0" dirty="0"/>
          </a:p>
        </p:txBody>
      </p:sp>
      <p:sp>
        <p:nvSpPr>
          <p:cNvPr id="3" name="Datumsplatzhalter 2"/>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4" name="Fußzeilenplatzhalter 3"/>
          <p:cNvSpPr>
            <a:spLocks noGrp="1"/>
          </p:cNvSpPr>
          <p:nvPr>
            <p:ph type="ftr" sz="quarter" idx="11"/>
          </p:nvPr>
        </p:nvSpPr>
        <p:spPr/>
        <p:txBody>
          <a:bodyPr/>
          <a:lstStyle>
            <a:lvl1pPr marL="0" marR="0" indent="0" algn="l" defTabSz="914400" rtl="0" eaLnBrk="0" fontAlgn="base" latinLnBrk="0" hangingPunct="0">
              <a:lnSpc>
                <a:spcPts val="1500"/>
              </a:lnSpc>
              <a:spcBef>
                <a:spcPct val="0"/>
              </a:spcBef>
              <a:spcAft>
                <a:spcPct val="0"/>
              </a:spcAft>
              <a:buClrTx/>
              <a:buSzTx/>
              <a:buFontTx/>
              <a:buNone/>
              <a:tabLst/>
              <a:defRPr/>
            </a:lvl1pPr>
          </a:lstStyle>
          <a:p>
            <a:r>
              <a:rPr lang="de-CH" baseline="0"/>
              <a:t>Staatsanwaltschaft</a:t>
            </a:r>
            <a:endParaRPr lang="en-US" dirty="0"/>
          </a:p>
        </p:txBody>
      </p:sp>
      <p:sp>
        <p:nvSpPr>
          <p:cNvPr id="5" name="Foliennummernplatzhalter 4"/>
          <p:cNvSpPr>
            <a:spLocks noGrp="1"/>
          </p:cNvSpPr>
          <p:nvPr>
            <p:ph type="sldNum" sz="quarter" idx="12"/>
          </p:nvPr>
        </p:nvSpPr>
        <p:spPr/>
        <p:txBody>
          <a:bodyPr/>
          <a:lstStyle/>
          <a:p>
            <a:r>
              <a:rPr lang="de-CH" noProof="0" dirty="0"/>
              <a:t>Seite </a:t>
            </a:r>
            <a:fld id="{9F4ABB4D-1A5F-4891-A32C-FEF94645D90B}" type="slidenum">
              <a:rPr lang="de-CH" noProof="0" smtClean="0"/>
              <a:pPr/>
              <a:t>‹Nr.›</a:t>
            </a:fld>
            <a:endParaRPr lang="de-CH" noProof="0" dirty="0"/>
          </a:p>
        </p:txBody>
      </p:sp>
      <p:sp>
        <p:nvSpPr>
          <p:cNvPr id="7" name="Textplatzhalter 6"/>
          <p:cNvSpPr>
            <a:spLocks noGrp="1"/>
          </p:cNvSpPr>
          <p:nvPr>
            <p:ph type="body" sz="quarter" idx="13"/>
          </p:nvPr>
        </p:nvSpPr>
        <p:spPr>
          <a:xfrm>
            <a:off x="719139" y="2178050"/>
            <a:ext cx="11952286" cy="6696075"/>
          </a:xfrm>
        </p:spPr>
        <p:txBody>
          <a:bodyPr/>
          <a:lstStyle>
            <a:lvl1pPr marL="360000" indent="-360000">
              <a:buClr>
                <a:schemeClr val="accent1"/>
              </a:buClr>
              <a:buFont typeface="Arial" pitchFamily="34" charset="0"/>
              <a:buChar char="•"/>
              <a:defRPr sz="4000" b="0"/>
            </a:lvl1pPr>
            <a:lvl2pPr marL="360000" indent="360000">
              <a:buClr>
                <a:schemeClr val="accent2"/>
              </a:buClr>
              <a:buFont typeface="Arial" pitchFamily="34" charset="0"/>
              <a:buChar char="•"/>
              <a:defRPr lang="de-DE" sz="3200" b="0" kern="1200" baseline="0" dirty="0" smtClean="0">
                <a:solidFill>
                  <a:schemeClr val="tx1"/>
                </a:solidFill>
                <a:latin typeface="+mn-lt"/>
                <a:ea typeface="+mn-ea"/>
                <a:cs typeface="Arial" pitchFamily="34" charset="0"/>
              </a:defRPr>
            </a:lvl2pPr>
            <a:lvl3pPr marL="1080000" indent="-358775">
              <a:buClr>
                <a:schemeClr val="accent3"/>
              </a:buClr>
              <a:buFont typeface="Arial" pitchFamily="34" charset="0"/>
              <a:buChar char="•"/>
              <a:defRPr/>
            </a:lvl3pPr>
            <a:lvl4pPr marL="1080000" indent="360000">
              <a:spcBef>
                <a:spcPts val="0"/>
              </a:spcBef>
              <a:buClr>
                <a:schemeClr val="accent1"/>
              </a:buClr>
              <a:buFont typeface="Arial" pitchFamily="34" charset="0"/>
              <a:buChar char="•"/>
              <a:defRPr/>
            </a:lvl4pPr>
            <a:lvl5pPr marL="1440000" indent="360000">
              <a:spcBef>
                <a:spcPts val="0"/>
              </a:spcBef>
              <a:buClr>
                <a:schemeClr val="accent2"/>
              </a:buClr>
              <a:buFont typeface="Arial" pitchFamily="34" charset="0"/>
              <a:buChar char="•"/>
              <a:defRPr sz="2400"/>
            </a:lvl5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719137" y="241236"/>
            <a:ext cx="11952287" cy="1368152"/>
          </a:xfrm>
        </p:spPr>
        <p:txBody>
          <a:bodyPr/>
          <a:lstStyle/>
          <a:p>
            <a:r>
              <a:rPr lang="de-DE" noProof="0"/>
              <a:t>Titelmasterformat durch Klicken bearbeiten</a:t>
            </a:r>
            <a:endParaRPr lang="de-CH" noProof="0" dirty="0"/>
          </a:p>
        </p:txBody>
      </p:sp>
      <p:sp>
        <p:nvSpPr>
          <p:cNvPr id="3" name="Inhaltsplatzhalter 2"/>
          <p:cNvSpPr>
            <a:spLocks noGrp="1"/>
          </p:cNvSpPr>
          <p:nvPr>
            <p:ph sz="half" idx="1"/>
          </p:nvPr>
        </p:nvSpPr>
        <p:spPr>
          <a:xfrm>
            <a:off x="719138" y="2178050"/>
            <a:ext cx="5867399" cy="6537325"/>
          </a:xfrm>
        </p:spPr>
        <p:txBody>
          <a:bodyPr/>
          <a:lstStyle>
            <a:lvl1pPr marL="0" indent="0">
              <a:defRPr sz="32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noProof="0"/>
              <a:t>Textmasterformate durch Klicken bearbeiten</a:t>
            </a:r>
          </a:p>
          <a:p>
            <a:pPr lvl="1"/>
            <a:r>
              <a:rPr lang="de-DE" noProof="0"/>
              <a:t>Zweite Ebene</a:t>
            </a:r>
          </a:p>
        </p:txBody>
      </p:sp>
      <p:sp>
        <p:nvSpPr>
          <p:cNvPr id="4" name="Inhaltsplatzhalter 3"/>
          <p:cNvSpPr>
            <a:spLocks noGrp="1"/>
          </p:cNvSpPr>
          <p:nvPr>
            <p:ph sz="half" idx="2"/>
          </p:nvPr>
        </p:nvSpPr>
        <p:spPr>
          <a:xfrm>
            <a:off x="6802438" y="2178050"/>
            <a:ext cx="5868987" cy="6537325"/>
          </a:xfrm>
        </p:spPr>
        <p:txBody>
          <a:bodyPr/>
          <a:lstStyle>
            <a:lvl1pPr marL="0" indent="0">
              <a:defRPr sz="3200"/>
            </a:lvl1pPr>
            <a:lvl2pPr>
              <a:buNone/>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noProof="0"/>
              <a:t>Textmasterformate durch Klicken bearbeiten</a:t>
            </a:r>
          </a:p>
          <a:p>
            <a:pPr lvl="1"/>
            <a:r>
              <a:rPr lang="de-DE" noProof="0"/>
              <a:t>Zweite Ebene</a:t>
            </a:r>
          </a:p>
        </p:txBody>
      </p:sp>
      <p:sp>
        <p:nvSpPr>
          <p:cNvPr id="9" name="Datumsplatzhalter 3"/>
          <p:cNvSpPr>
            <a:spLocks noGrp="1"/>
          </p:cNvSpPr>
          <p:nvPr>
            <p:ph type="dt" sz="half" idx="10"/>
          </p:nvPr>
        </p:nvSpPr>
        <p:spPr>
          <a:xfrm>
            <a:off x="719139" y="9017000"/>
            <a:ext cx="2915642" cy="180000"/>
          </a:xfrm>
          <a:prstGeom prst="rect">
            <a:avLst/>
          </a:prstGeom>
        </p:spPr>
        <p:txBody>
          <a:bodyPr vert="horz" lIns="0" tIns="0" rIns="0" bIns="0" rtlCol="0" anchor="t" anchorCtr="0"/>
          <a:lstStyle>
            <a:lvl1pPr algn="l">
              <a:lnSpc>
                <a:spcPts val="1700"/>
              </a:lnSpc>
              <a:defRPr sz="1400" b="0">
                <a:solidFill>
                  <a:schemeClr val="tx1">
                    <a:tint val="75000"/>
                  </a:schemeClr>
                </a:solidFill>
                <a:latin typeface="Arial" pitchFamily="34" charset="0"/>
                <a:cs typeface="Arial" pitchFamily="34" charset="0"/>
              </a:defRPr>
            </a:lvl1pPr>
          </a:lstStyle>
          <a:p>
            <a:r>
              <a:rPr lang="de-DE" baseline="0">
                <a:solidFill>
                  <a:schemeClr val="tx1"/>
                </a:solidFill>
              </a:rPr>
              <a:t>27. April 2016</a:t>
            </a:r>
            <a:endParaRPr lang="de-CH" baseline="0" dirty="0">
              <a:solidFill>
                <a:schemeClr val="tx1"/>
              </a:solidFill>
            </a:endParaRPr>
          </a:p>
        </p:txBody>
      </p:sp>
      <p:sp>
        <p:nvSpPr>
          <p:cNvPr id="10" name="Foliennummernplatzhalter 8"/>
          <p:cNvSpPr>
            <a:spLocks noGrp="1"/>
          </p:cNvSpPr>
          <p:nvPr>
            <p:ph type="sldNum" sz="quarter" idx="4"/>
          </p:nvPr>
        </p:nvSpPr>
        <p:spPr>
          <a:xfrm>
            <a:off x="719139" y="9234488"/>
            <a:ext cx="2915642" cy="180000"/>
          </a:xfrm>
          <a:prstGeom prst="rect">
            <a:avLst/>
          </a:prstGeom>
        </p:spPr>
        <p:txBody>
          <a:bodyPr lIns="0" tIns="0" rIns="0" bIns="0"/>
          <a:lstStyle>
            <a:lvl1pPr>
              <a:defRPr sz="1400" b="0" baseline="0">
                <a:latin typeface="Arial" pitchFamily="34" charset="0"/>
              </a:defRPr>
            </a:lvl1pPr>
          </a:lstStyle>
          <a:p>
            <a:r>
              <a:rPr lang="de-CH" noProof="0" dirty="0"/>
              <a:t>Seite </a:t>
            </a:r>
            <a:fld id="{9F4ABB4D-1A5F-4891-A32C-FEF94645D90B}" type="slidenum">
              <a:rPr lang="de-CH" noProof="0" smtClean="0"/>
              <a:pPr/>
              <a:t>‹Nr.›</a:t>
            </a:fld>
            <a:endParaRPr lang="de-CH" noProof="0" dirty="0"/>
          </a:p>
        </p:txBody>
      </p:sp>
      <p:sp>
        <p:nvSpPr>
          <p:cNvPr id="11" name="Fußzeilenplatzhalter 4"/>
          <p:cNvSpPr>
            <a:spLocks noGrp="1"/>
          </p:cNvSpPr>
          <p:nvPr>
            <p:ph type="ftr" sz="quarter" idx="3"/>
          </p:nvPr>
        </p:nvSpPr>
        <p:spPr>
          <a:xfrm>
            <a:off x="6802437" y="9259946"/>
            <a:ext cx="5189613" cy="266641"/>
          </a:xfrm>
          <a:prstGeom prst="rect">
            <a:avLst/>
          </a:prstGeom>
        </p:spPr>
        <p:txBody>
          <a:bodyPr vert="horz" lIns="0" tIns="0" rIns="0" bIns="0" rtlCol="0" anchor="t" anchorCtr="0"/>
          <a:lstStyle>
            <a:lvl1pPr marL="0" marR="0" indent="0" algn="l" defTabSz="914400" rtl="0" eaLnBrk="0" fontAlgn="base" latinLnBrk="0" hangingPunct="0">
              <a:lnSpc>
                <a:spcPts val="1500"/>
              </a:lnSpc>
              <a:spcBef>
                <a:spcPct val="0"/>
              </a:spcBef>
              <a:spcAft>
                <a:spcPct val="0"/>
              </a:spcAft>
              <a:buClrTx/>
              <a:buSzTx/>
              <a:buFontTx/>
              <a:buNone/>
              <a:tabLst/>
              <a:defRPr sz="1400" b="1">
                <a:solidFill>
                  <a:schemeClr val="tx1"/>
                </a:solidFill>
                <a:latin typeface="Arial" pitchFamily="34" charset="0"/>
                <a:cs typeface="Arial" pitchFamily="34" charset="0"/>
              </a:defRPr>
            </a:lvl1pPr>
          </a:lstStyle>
          <a:p>
            <a:r>
              <a:rPr lang="de-CH" baseline="0"/>
              <a:t>Staatsanwaltschaft</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719137" y="241236"/>
            <a:ext cx="11952287" cy="1368152"/>
          </a:xfrm>
        </p:spPr>
        <p:txBody>
          <a:bodyPr/>
          <a:lstStyle>
            <a:lvl1pPr>
              <a:defRPr/>
            </a:lvl1pPr>
          </a:lstStyle>
          <a:p>
            <a:r>
              <a:rPr lang="de-DE" noProof="0"/>
              <a:t>Titelmasterformat durch Klicken bearbeiten</a:t>
            </a:r>
            <a:endParaRPr lang="de-CH" noProof="0" dirty="0"/>
          </a:p>
        </p:txBody>
      </p:sp>
      <p:sp>
        <p:nvSpPr>
          <p:cNvPr id="3" name="Textplatzhalter 2"/>
          <p:cNvSpPr>
            <a:spLocks noGrp="1"/>
          </p:cNvSpPr>
          <p:nvPr>
            <p:ph type="body" idx="1"/>
          </p:nvPr>
        </p:nvSpPr>
        <p:spPr>
          <a:xfrm>
            <a:off x="719138" y="2184399"/>
            <a:ext cx="5867399" cy="1037804"/>
          </a:xfrm>
        </p:spPr>
        <p:txBody>
          <a:bodyPr anchor="t" anchorCtr="0">
            <a:noAutofit/>
          </a:bodyPr>
          <a:lstStyle>
            <a:lvl1pPr marL="0" indent="0">
              <a:spcAft>
                <a:spcPts val="0"/>
              </a:spcAft>
              <a:buNone/>
              <a:defRPr sz="3200" b="0" baseline="0"/>
            </a:lvl1pPr>
            <a:lvl2pPr marL="360000" indent="-360000">
              <a:buFont typeface="Arial" pitchFamily="34" charset="0"/>
              <a:buChar char="–"/>
              <a:defRPr sz="3200" b="0"/>
            </a:lvl2pPr>
            <a:lvl3pPr marL="0" indent="0">
              <a:buNone/>
              <a:defRPr sz="2400" b="0"/>
            </a:lvl3pPr>
            <a:lvl4pPr marL="720000" indent="-358775">
              <a:buFont typeface="Arial" pitchFamily="34" charset="0"/>
              <a:buChar char="–"/>
              <a:defRPr sz="2400" b="0"/>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noProof="0"/>
              <a:t>Textmasterformate durch Klicken bearbeiten</a:t>
            </a:r>
          </a:p>
        </p:txBody>
      </p:sp>
      <p:sp>
        <p:nvSpPr>
          <p:cNvPr id="4" name="Inhaltsplatzhalter 3"/>
          <p:cNvSpPr>
            <a:spLocks noGrp="1"/>
          </p:cNvSpPr>
          <p:nvPr>
            <p:ph sz="half" idx="2"/>
          </p:nvPr>
        </p:nvSpPr>
        <p:spPr>
          <a:xfrm>
            <a:off x="719138" y="3402223"/>
            <a:ext cx="5867400" cy="5471902"/>
          </a:xfrm>
        </p:spPr>
        <p:txBody>
          <a:bodyPr/>
          <a:lstStyle>
            <a:lvl1pPr>
              <a:defRPr sz="2400"/>
            </a:lvl1pPr>
            <a:lvl2pPr marL="360000" indent="-360000">
              <a:buFont typeface="Arial" pitchFamily="34" charset="0"/>
              <a:buChar char="–"/>
              <a:defRPr sz="24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noProof="0"/>
              <a:t>Textmasterformate durch Klicken bearbeiten</a:t>
            </a:r>
          </a:p>
          <a:p>
            <a:pPr lvl="1"/>
            <a:r>
              <a:rPr lang="de-DE" noProof="0"/>
              <a:t>Zweite Ebene</a:t>
            </a:r>
          </a:p>
        </p:txBody>
      </p:sp>
      <p:sp>
        <p:nvSpPr>
          <p:cNvPr id="6" name="Inhaltsplatzhalter 5"/>
          <p:cNvSpPr>
            <a:spLocks noGrp="1"/>
          </p:cNvSpPr>
          <p:nvPr>
            <p:ph sz="quarter" idx="4"/>
          </p:nvPr>
        </p:nvSpPr>
        <p:spPr>
          <a:xfrm>
            <a:off x="6802437" y="3381354"/>
            <a:ext cx="5868987" cy="5476950"/>
          </a:xfrm>
        </p:spPr>
        <p:txBody>
          <a:bodyPr/>
          <a:lstStyle>
            <a:lvl1pPr>
              <a:defRPr sz="2400"/>
            </a:lvl1pPr>
            <a:lvl2pPr marL="360000" indent="-360000">
              <a:buFont typeface="Arial" pitchFamily="34" charset="0"/>
              <a:buChar char="–"/>
              <a:defRPr sz="24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noProof="0"/>
              <a:t>Textmasterformate durch Klicken bearbeiten</a:t>
            </a:r>
          </a:p>
          <a:p>
            <a:pPr lvl="1"/>
            <a:r>
              <a:rPr lang="de-DE" noProof="0"/>
              <a:t>Zweite Ebene</a:t>
            </a:r>
          </a:p>
        </p:txBody>
      </p:sp>
      <p:sp>
        <p:nvSpPr>
          <p:cNvPr id="10" name="Datumsplatzhalter 3"/>
          <p:cNvSpPr>
            <a:spLocks noGrp="1"/>
          </p:cNvSpPr>
          <p:nvPr>
            <p:ph type="dt" sz="half" idx="11"/>
          </p:nvPr>
        </p:nvSpPr>
        <p:spPr>
          <a:xfrm>
            <a:off x="719139" y="9017000"/>
            <a:ext cx="2915642" cy="180000"/>
          </a:xfrm>
          <a:prstGeom prst="rect">
            <a:avLst/>
          </a:prstGeom>
        </p:spPr>
        <p:txBody>
          <a:bodyPr vert="horz" lIns="0" tIns="0" rIns="0" bIns="0" rtlCol="0" anchor="t" anchorCtr="0"/>
          <a:lstStyle>
            <a:lvl1pPr algn="l">
              <a:lnSpc>
                <a:spcPts val="1700"/>
              </a:lnSpc>
              <a:defRPr sz="1400" b="0">
                <a:solidFill>
                  <a:schemeClr val="tx1">
                    <a:tint val="75000"/>
                  </a:schemeClr>
                </a:solidFill>
                <a:latin typeface="Arial" pitchFamily="34" charset="0"/>
                <a:cs typeface="Arial" pitchFamily="34" charset="0"/>
              </a:defRPr>
            </a:lvl1pPr>
          </a:lstStyle>
          <a:p>
            <a:r>
              <a:rPr lang="de-DE" baseline="0">
                <a:solidFill>
                  <a:schemeClr val="tx1"/>
                </a:solidFill>
              </a:rPr>
              <a:t>27. April 2016</a:t>
            </a:r>
            <a:endParaRPr lang="de-CH" baseline="0" dirty="0">
              <a:solidFill>
                <a:schemeClr val="tx1"/>
              </a:solidFill>
            </a:endParaRPr>
          </a:p>
        </p:txBody>
      </p:sp>
      <p:sp>
        <p:nvSpPr>
          <p:cNvPr id="11" name="Foliennummernplatzhalter 8"/>
          <p:cNvSpPr>
            <a:spLocks noGrp="1"/>
          </p:cNvSpPr>
          <p:nvPr>
            <p:ph type="sldNum" sz="quarter" idx="12"/>
          </p:nvPr>
        </p:nvSpPr>
        <p:spPr>
          <a:xfrm>
            <a:off x="719139" y="9234488"/>
            <a:ext cx="2915642" cy="180000"/>
          </a:xfrm>
          <a:prstGeom prst="rect">
            <a:avLst/>
          </a:prstGeom>
        </p:spPr>
        <p:txBody>
          <a:bodyPr lIns="0" tIns="0" rIns="0" bIns="0"/>
          <a:lstStyle>
            <a:lvl1pPr>
              <a:defRPr sz="1400" b="0" baseline="0">
                <a:latin typeface="Arial" pitchFamily="34" charset="0"/>
              </a:defRPr>
            </a:lvl1pPr>
          </a:lstStyle>
          <a:p>
            <a:r>
              <a:rPr lang="de-CH" noProof="0" dirty="0"/>
              <a:t>Seite </a:t>
            </a:r>
            <a:fld id="{9F4ABB4D-1A5F-4891-A32C-FEF94645D90B}" type="slidenum">
              <a:rPr lang="de-CH" noProof="0" smtClean="0"/>
              <a:pPr/>
              <a:t>‹Nr.›</a:t>
            </a:fld>
            <a:endParaRPr lang="de-CH" noProof="0" dirty="0"/>
          </a:p>
        </p:txBody>
      </p:sp>
      <p:sp>
        <p:nvSpPr>
          <p:cNvPr id="12" name="Textplatzhalter 2"/>
          <p:cNvSpPr>
            <a:spLocks noGrp="1"/>
          </p:cNvSpPr>
          <p:nvPr>
            <p:ph type="body" idx="13"/>
          </p:nvPr>
        </p:nvSpPr>
        <p:spPr>
          <a:xfrm>
            <a:off x="6767512" y="2178050"/>
            <a:ext cx="5903913" cy="1037804"/>
          </a:xfrm>
        </p:spPr>
        <p:txBody>
          <a:bodyPr anchor="t" anchorCtr="0">
            <a:noAutofit/>
          </a:bodyPr>
          <a:lstStyle>
            <a:lvl1pPr marL="0" indent="0">
              <a:spcAft>
                <a:spcPts val="0"/>
              </a:spcAft>
              <a:buNone/>
              <a:defRPr sz="3200" b="0" baseline="0"/>
            </a:lvl1pPr>
            <a:lvl2pPr marL="360000" indent="-360000">
              <a:buFont typeface="Arial" pitchFamily="34" charset="0"/>
              <a:buChar char="–"/>
              <a:defRPr sz="3200" b="0"/>
            </a:lvl2pPr>
            <a:lvl3pPr marL="0" indent="0">
              <a:buNone/>
              <a:defRPr sz="2400" b="0"/>
            </a:lvl3pPr>
            <a:lvl4pPr marL="720000" indent="-358775">
              <a:buFont typeface="Arial" pitchFamily="34" charset="0"/>
              <a:buChar char="–"/>
              <a:defRPr sz="2400" b="0"/>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noProof="0"/>
              <a:t>Textmasterformate durch Klicken bearbeiten</a:t>
            </a:r>
          </a:p>
        </p:txBody>
      </p:sp>
      <p:sp>
        <p:nvSpPr>
          <p:cNvPr id="13" name="Fußzeilenplatzhalter 4"/>
          <p:cNvSpPr>
            <a:spLocks noGrp="1"/>
          </p:cNvSpPr>
          <p:nvPr>
            <p:ph type="ftr" sz="quarter" idx="3"/>
          </p:nvPr>
        </p:nvSpPr>
        <p:spPr>
          <a:xfrm>
            <a:off x="6802437" y="9259946"/>
            <a:ext cx="5189613" cy="266641"/>
          </a:xfrm>
          <a:prstGeom prst="rect">
            <a:avLst/>
          </a:prstGeom>
        </p:spPr>
        <p:txBody>
          <a:bodyPr vert="horz" lIns="0" tIns="0" rIns="0" bIns="0" rtlCol="0" anchor="t" anchorCtr="0"/>
          <a:lstStyle>
            <a:lvl1pPr marL="0" marR="0" indent="0" algn="l" defTabSz="914400" rtl="0" eaLnBrk="0" fontAlgn="base" latinLnBrk="0" hangingPunct="0">
              <a:lnSpc>
                <a:spcPts val="1500"/>
              </a:lnSpc>
              <a:spcBef>
                <a:spcPct val="0"/>
              </a:spcBef>
              <a:spcAft>
                <a:spcPct val="0"/>
              </a:spcAft>
              <a:buClrTx/>
              <a:buSzTx/>
              <a:buFontTx/>
              <a:buNone/>
              <a:tabLst/>
              <a:defRPr sz="1400" b="1">
                <a:solidFill>
                  <a:schemeClr val="tx1"/>
                </a:solidFill>
                <a:latin typeface="Arial" pitchFamily="34" charset="0"/>
                <a:cs typeface="Arial" pitchFamily="34" charset="0"/>
              </a:defRPr>
            </a:lvl1pPr>
          </a:lstStyle>
          <a:p>
            <a:r>
              <a:rPr lang="de-CH" baseline="0"/>
              <a:t>Staatsanwaltschaft</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719137" y="241236"/>
            <a:ext cx="11952287" cy="1368152"/>
          </a:xfrm>
        </p:spPr>
        <p:txBody>
          <a:bodyPr/>
          <a:lstStyle/>
          <a:p>
            <a:r>
              <a:rPr lang="de-DE" noProof="0"/>
              <a:t>Titelmasterformat durch Klicken bearbeiten</a:t>
            </a:r>
            <a:endParaRPr lang="de-CH" noProof="0" dirty="0"/>
          </a:p>
        </p:txBody>
      </p:sp>
      <p:sp>
        <p:nvSpPr>
          <p:cNvPr id="6" name="Datumsplatzhalter 3"/>
          <p:cNvSpPr>
            <a:spLocks noGrp="1"/>
          </p:cNvSpPr>
          <p:nvPr>
            <p:ph type="dt" sz="half" idx="2"/>
          </p:nvPr>
        </p:nvSpPr>
        <p:spPr>
          <a:xfrm>
            <a:off x="719139" y="9017000"/>
            <a:ext cx="2915642" cy="180000"/>
          </a:xfrm>
          <a:prstGeom prst="rect">
            <a:avLst/>
          </a:prstGeom>
        </p:spPr>
        <p:txBody>
          <a:bodyPr vert="horz" lIns="0" tIns="0" rIns="0" bIns="0" rtlCol="0" anchor="t" anchorCtr="0"/>
          <a:lstStyle>
            <a:lvl1pPr algn="l">
              <a:lnSpc>
                <a:spcPts val="1700"/>
              </a:lnSpc>
              <a:defRPr sz="1400" b="0">
                <a:solidFill>
                  <a:schemeClr val="tx1">
                    <a:tint val="75000"/>
                  </a:schemeClr>
                </a:solidFill>
                <a:latin typeface="Arial" pitchFamily="34" charset="0"/>
                <a:cs typeface="Arial" pitchFamily="34" charset="0"/>
              </a:defRPr>
            </a:lvl1pPr>
          </a:lstStyle>
          <a:p>
            <a:r>
              <a:rPr lang="de-DE" baseline="0">
                <a:solidFill>
                  <a:schemeClr val="tx1"/>
                </a:solidFill>
              </a:rPr>
              <a:t>27. April 2016</a:t>
            </a:r>
            <a:endParaRPr lang="de-CH" baseline="0" dirty="0">
              <a:solidFill>
                <a:schemeClr val="tx1"/>
              </a:solidFill>
            </a:endParaRPr>
          </a:p>
        </p:txBody>
      </p:sp>
      <p:sp>
        <p:nvSpPr>
          <p:cNvPr id="8" name="Fußzeilenplatzhalter 4"/>
          <p:cNvSpPr>
            <a:spLocks noGrp="1"/>
          </p:cNvSpPr>
          <p:nvPr>
            <p:ph type="ftr" sz="quarter" idx="3"/>
          </p:nvPr>
        </p:nvSpPr>
        <p:spPr>
          <a:xfrm>
            <a:off x="6802437" y="9259946"/>
            <a:ext cx="5189613" cy="266641"/>
          </a:xfrm>
          <a:prstGeom prst="rect">
            <a:avLst/>
          </a:prstGeom>
        </p:spPr>
        <p:txBody>
          <a:bodyPr vert="horz" lIns="0" tIns="0" rIns="0" bIns="0" rtlCol="0" anchor="t" anchorCtr="0"/>
          <a:lstStyle>
            <a:lvl1pPr marL="0" marR="0" indent="0" algn="l" defTabSz="914400" rtl="0" eaLnBrk="0" fontAlgn="base" latinLnBrk="0" hangingPunct="0">
              <a:lnSpc>
                <a:spcPts val="1500"/>
              </a:lnSpc>
              <a:spcBef>
                <a:spcPct val="0"/>
              </a:spcBef>
              <a:spcAft>
                <a:spcPct val="0"/>
              </a:spcAft>
              <a:buClrTx/>
              <a:buSzTx/>
              <a:buFontTx/>
              <a:buNone/>
              <a:tabLst/>
              <a:defRPr sz="1400" b="1">
                <a:solidFill>
                  <a:schemeClr val="tx1"/>
                </a:solidFill>
                <a:latin typeface="Arial" pitchFamily="34" charset="0"/>
                <a:cs typeface="Arial" pitchFamily="34" charset="0"/>
              </a:defRPr>
            </a:lvl1pPr>
          </a:lstStyle>
          <a:p>
            <a:r>
              <a:rPr lang="de-CH" baseline="0"/>
              <a:t>Staatsanwaltschaft</a:t>
            </a:r>
            <a:endParaRPr lang="en-US" dirty="0"/>
          </a:p>
        </p:txBody>
      </p:sp>
      <p:sp>
        <p:nvSpPr>
          <p:cNvPr id="9" name="Foliennummernplatzhalter 4"/>
          <p:cNvSpPr>
            <a:spLocks noGrp="1"/>
          </p:cNvSpPr>
          <p:nvPr>
            <p:ph type="sldNum" sz="quarter" idx="12"/>
          </p:nvPr>
        </p:nvSpPr>
        <p:spPr>
          <a:xfrm>
            <a:off x="719139" y="9234488"/>
            <a:ext cx="2915642" cy="180000"/>
          </a:xfrm>
        </p:spPr>
        <p:txBody>
          <a:bodyPr/>
          <a:lstStyle/>
          <a:p>
            <a:r>
              <a:rPr lang="de-CH" noProof="0" dirty="0"/>
              <a:t>Seite </a:t>
            </a:r>
            <a:fld id="{9F4ABB4D-1A5F-4891-A32C-FEF94645D90B}" type="slidenum">
              <a:rPr lang="de-CH" noProof="0" smtClean="0"/>
              <a:pPr/>
              <a:t>‹Nr.›</a:t>
            </a:fld>
            <a:endParaRPr lang="de-CH" noProof="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719137" y="241236"/>
            <a:ext cx="11952287" cy="1368152"/>
          </a:xfrm>
          <a:prstGeom prst="rect">
            <a:avLst/>
          </a:prstGeom>
        </p:spPr>
        <p:txBody>
          <a:bodyPr vert="horz" lIns="0" tIns="0" rIns="0" bIns="0" rtlCol="0" anchor="t" anchorCtr="0">
            <a:normAutofit/>
          </a:bodyPr>
          <a:lstStyle/>
          <a:p>
            <a:r>
              <a:rPr lang="de-CH" noProof="0" dirty="0"/>
              <a:t>Titelmasterformat durch Klicken bearbeiten</a:t>
            </a:r>
          </a:p>
        </p:txBody>
      </p:sp>
      <p:sp>
        <p:nvSpPr>
          <p:cNvPr id="3" name="Textplatzhalter 2"/>
          <p:cNvSpPr>
            <a:spLocks noGrp="1"/>
          </p:cNvSpPr>
          <p:nvPr>
            <p:ph type="body" idx="1"/>
          </p:nvPr>
        </p:nvSpPr>
        <p:spPr>
          <a:xfrm>
            <a:off x="719137" y="2178050"/>
            <a:ext cx="11952287" cy="6696075"/>
          </a:xfrm>
          <a:prstGeom prst="rect">
            <a:avLst/>
          </a:prstGeom>
        </p:spPr>
        <p:txBody>
          <a:bodyPr vert="horz" lIns="0" tIns="0" rIns="0" bIns="0" rtlCol="0">
            <a:normAutofit/>
          </a:bodyPr>
          <a:lstStyle/>
          <a:p>
            <a:pPr lvl="0"/>
            <a:r>
              <a:rPr lang="de-CH" noProof="0" dirty="0"/>
              <a:t>Textmasterformate durch Klicken bearbeiten</a:t>
            </a:r>
          </a:p>
          <a:p>
            <a:pPr lvl="1"/>
            <a:r>
              <a:rPr lang="de-CH" noProof="0" dirty="0"/>
              <a:t>Zweite Ebene</a:t>
            </a:r>
          </a:p>
          <a:p>
            <a:pPr lvl="2"/>
            <a:r>
              <a:rPr lang="de-CH" noProof="0" dirty="0"/>
              <a:t>Dritte Ebene</a:t>
            </a:r>
          </a:p>
          <a:p>
            <a:pPr lvl="3"/>
            <a:r>
              <a:rPr lang="de-CH" noProof="0" dirty="0"/>
              <a:t>Vierte Ebene</a:t>
            </a:r>
          </a:p>
          <a:p>
            <a:pPr lvl="4"/>
            <a:r>
              <a:rPr lang="de-CH" noProof="0" dirty="0"/>
              <a:t>Fünfte Ebene</a:t>
            </a:r>
          </a:p>
        </p:txBody>
      </p:sp>
      <p:sp>
        <p:nvSpPr>
          <p:cNvPr id="4" name="Datumsplatzhalter 3"/>
          <p:cNvSpPr>
            <a:spLocks noGrp="1"/>
          </p:cNvSpPr>
          <p:nvPr>
            <p:ph type="dt" sz="half" idx="2"/>
          </p:nvPr>
        </p:nvSpPr>
        <p:spPr>
          <a:xfrm>
            <a:off x="719139" y="9017000"/>
            <a:ext cx="2915642" cy="180000"/>
          </a:xfrm>
          <a:prstGeom prst="rect">
            <a:avLst/>
          </a:prstGeom>
        </p:spPr>
        <p:txBody>
          <a:bodyPr vert="horz" lIns="0" tIns="0" rIns="0" bIns="0" rtlCol="0" anchor="t" anchorCtr="0"/>
          <a:lstStyle>
            <a:lvl1pPr algn="l">
              <a:lnSpc>
                <a:spcPts val="1700"/>
              </a:lnSpc>
              <a:defRPr sz="1400" b="0">
                <a:solidFill>
                  <a:schemeClr val="tx1">
                    <a:tint val="75000"/>
                  </a:schemeClr>
                </a:solidFill>
                <a:latin typeface="Arial" pitchFamily="34" charset="0"/>
                <a:cs typeface="Arial" pitchFamily="34" charset="0"/>
              </a:defRPr>
            </a:lvl1pPr>
          </a:lstStyle>
          <a:p>
            <a:r>
              <a:rPr lang="de-DE" baseline="0">
                <a:solidFill>
                  <a:schemeClr val="tx1"/>
                </a:solidFill>
              </a:rPr>
              <a:t>27. April 2016</a:t>
            </a:r>
            <a:endParaRPr lang="de-CH" baseline="0" dirty="0">
              <a:solidFill>
                <a:schemeClr val="tx1"/>
              </a:solidFill>
            </a:endParaRPr>
          </a:p>
        </p:txBody>
      </p:sp>
      <p:sp>
        <p:nvSpPr>
          <p:cNvPr id="5" name="Fußzeilenplatzhalter 4"/>
          <p:cNvSpPr>
            <a:spLocks noGrp="1"/>
          </p:cNvSpPr>
          <p:nvPr>
            <p:ph type="ftr" sz="quarter" idx="3"/>
          </p:nvPr>
        </p:nvSpPr>
        <p:spPr>
          <a:xfrm>
            <a:off x="6802437" y="9259946"/>
            <a:ext cx="5189613" cy="266641"/>
          </a:xfrm>
          <a:prstGeom prst="rect">
            <a:avLst/>
          </a:prstGeom>
        </p:spPr>
        <p:txBody>
          <a:bodyPr vert="horz" lIns="0" tIns="0" rIns="0" bIns="0" rtlCol="0" anchor="t" anchorCtr="0"/>
          <a:lstStyle>
            <a:lvl1pPr algn="ctr">
              <a:lnSpc>
                <a:spcPts val="1700"/>
              </a:lnSpc>
              <a:defRPr sz="1400" b="1">
                <a:solidFill>
                  <a:schemeClr val="tx1"/>
                </a:solidFill>
                <a:latin typeface="Arial" pitchFamily="34" charset="0"/>
                <a:cs typeface="Arial" pitchFamily="34" charset="0"/>
              </a:defRPr>
            </a:lvl1pPr>
          </a:lstStyle>
          <a:p>
            <a:pPr algn="l">
              <a:lnSpc>
                <a:spcPts val="1500"/>
              </a:lnSpc>
            </a:pPr>
            <a:r>
              <a:rPr lang="de-CH" baseline="0" dirty="0"/>
              <a:t>Staatsanwaltschaft</a:t>
            </a:r>
            <a:endParaRPr lang="en-US" dirty="0"/>
          </a:p>
        </p:txBody>
      </p:sp>
      <p:sp>
        <p:nvSpPr>
          <p:cNvPr id="7" name="Foliennummernplatzhalter 8"/>
          <p:cNvSpPr>
            <a:spLocks noGrp="1"/>
          </p:cNvSpPr>
          <p:nvPr>
            <p:ph type="sldNum" sz="quarter" idx="4"/>
          </p:nvPr>
        </p:nvSpPr>
        <p:spPr>
          <a:xfrm>
            <a:off x="719139" y="9234488"/>
            <a:ext cx="2915642" cy="180000"/>
          </a:xfrm>
          <a:prstGeom prst="rect">
            <a:avLst/>
          </a:prstGeom>
        </p:spPr>
        <p:txBody>
          <a:bodyPr lIns="0" tIns="0" rIns="0" bIns="0"/>
          <a:lstStyle>
            <a:lvl1pPr>
              <a:defRPr sz="1400" b="0" baseline="0">
                <a:latin typeface="Arial" pitchFamily="34" charset="0"/>
              </a:defRPr>
            </a:lvl1pPr>
          </a:lstStyle>
          <a:p>
            <a:r>
              <a:rPr lang="de-CH" noProof="0" dirty="0"/>
              <a:t>Seite </a:t>
            </a:r>
            <a:fld id="{9F4ABB4D-1A5F-4891-A32C-FEF94645D90B}" type="slidenum">
              <a:rPr lang="de-CH" noProof="0" smtClean="0"/>
              <a:pPr/>
              <a:t>‹Nr.›</a:t>
            </a:fld>
            <a:endParaRPr lang="de-CH" noProof="0" dirty="0"/>
          </a:p>
        </p:txBody>
      </p:sp>
      <p:pic>
        <p:nvPicPr>
          <p:cNvPr id="9" name="Grafik 8" descr="sg_sw.png"/>
          <p:cNvPicPr>
            <a:picLocks noChangeAspect="1"/>
          </p:cNvPicPr>
          <p:nvPr/>
        </p:nvPicPr>
        <p:blipFill>
          <a:blip r:embed="rId17"/>
          <a:stretch>
            <a:fillRect/>
          </a:stretch>
        </p:blipFill>
        <p:spPr>
          <a:xfrm>
            <a:off x="12225025" y="9055100"/>
            <a:ext cx="446400" cy="561094"/>
          </a:xfrm>
          <a:prstGeom prst="rect">
            <a:avLst/>
          </a:prstGeom>
        </p:spPr>
      </p:pic>
      <p:sp>
        <p:nvSpPr>
          <p:cNvPr id="8" name="Textfeld 7"/>
          <p:cNvSpPr txBox="1"/>
          <p:nvPr/>
        </p:nvSpPr>
        <p:spPr>
          <a:xfrm>
            <a:off x="6802438" y="9004356"/>
            <a:ext cx="5189612" cy="215444"/>
          </a:xfrm>
          <a:prstGeom prst="rect">
            <a:avLst/>
          </a:prstGeom>
          <a:noFill/>
        </p:spPr>
        <p:txBody>
          <a:bodyPr wrap="square" lIns="0" tIns="0" rIns="0" bIns="0" rtlCol="0">
            <a:spAutoFit/>
          </a:bodyPr>
          <a:lstStyle/>
          <a:p>
            <a:r>
              <a:rPr lang="de-DE" sz="1400" baseline="0" dirty="0">
                <a:latin typeface="Arial" pitchFamily="34" charset="0"/>
              </a:rPr>
              <a:t>Kanton </a:t>
            </a:r>
            <a:r>
              <a:rPr lang="de-DE" sz="1400" baseline="0" dirty="0" err="1">
                <a:latin typeface="Arial" pitchFamily="34" charset="0"/>
              </a:rPr>
              <a:t>St.Gallen</a:t>
            </a:r>
            <a:endParaRPr lang="de-CH" sz="1400" baseline="0"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64" r:id="rId1"/>
    <p:sldLayoutId id="2147483673" r:id="rId2"/>
    <p:sldLayoutId id="2147483683" r:id="rId3"/>
    <p:sldLayoutId id="2147483678" r:id="rId4"/>
    <p:sldLayoutId id="2147483681" r:id="rId5"/>
    <p:sldLayoutId id="2147483680" r:id="rId6"/>
    <p:sldLayoutId id="2147483667" r:id="rId7"/>
    <p:sldLayoutId id="2147483668" r:id="rId8"/>
    <p:sldLayoutId id="2147483669" r:id="rId9"/>
    <p:sldLayoutId id="2147483670" r:id="rId10"/>
    <p:sldLayoutId id="2147483675" r:id="rId11"/>
    <p:sldLayoutId id="2147483684" r:id="rId12"/>
    <p:sldLayoutId id="2147483682" r:id="rId13"/>
    <p:sldLayoutId id="2147483677" r:id="rId14"/>
    <p:sldLayoutId id="2147483674" r:id="rId15"/>
  </p:sldLayoutIdLst>
  <p:hf hdr="0"/>
  <p:txStyles>
    <p:titleStyle>
      <a:lvl1pPr algn="l" defTabSz="914400" rtl="0" eaLnBrk="1" latinLnBrk="0" hangingPunct="1">
        <a:spcBef>
          <a:spcPct val="0"/>
        </a:spcBef>
        <a:buNone/>
        <a:defRPr sz="4000" b="1" kern="1200" baseline="0">
          <a:solidFill>
            <a:schemeClr val="tx1"/>
          </a:solidFill>
          <a:latin typeface="Arial" pitchFamily="34" charset="0"/>
          <a:ea typeface="+mj-ea"/>
          <a:cs typeface="Arial" pitchFamily="34" charset="0"/>
        </a:defRPr>
      </a:lvl1pPr>
    </p:titleStyle>
    <p:bodyStyle>
      <a:lvl1pPr marL="0" indent="0" algn="l" defTabSz="914400" rtl="0" eaLnBrk="1" latinLnBrk="0" hangingPunct="1">
        <a:spcBef>
          <a:spcPts val="0"/>
        </a:spcBef>
        <a:spcAft>
          <a:spcPts val="600"/>
        </a:spcAft>
        <a:buFont typeface="Arial" pitchFamily="34" charset="0"/>
        <a:buNone/>
        <a:tabLst/>
        <a:defRPr sz="4000" kern="1200" baseline="0">
          <a:solidFill>
            <a:schemeClr val="tx1"/>
          </a:solidFill>
          <a:latin typeface="Arial" pitchFamily="34" charset="0"/>
          <a:ea typeface="+mn-ea"/>
          <a:cs typeface="Arial" pitchFamily="34" charset="0"/>
        </a:defRPr>
      </a:lvl1pPr>
      <a:lvl2pPr marL="0" indent="360000" algn="l" defTabSz="914400" rtl="0" eaLnBrk="1" latinLnBrk="0" hangingPunct="1">
        <a:spcBef>
          <a:spcPts val="0"/>
        </a:spcBef>
        <a:spcAft>
          <a:spcPts val="300"/>
        </a:spcAft>
        <a:buClrTx/>
        <a:buFont typeface="Symbol" pitchFamily="18" charset="2"/>
        <a:buChar char="-"/>
        <a:defRPr sz="4000" b="0" kern="1200" baseline="0">
          <a:solidFill>
            <a:schemeClr val="tx1"/>
          </a:solidFill>
          <a:latin typeface="+mn-lt"/>
          <a:ea typeface="+mn-ea"/>
          <a:cs typeface="Arial" pitchFamily="34" charset="0"/>
        </a:defRPr>
      </a:lvl2pPr>
      <a:lvl3pPr marL="360000" indent="360000" algn="l" defTabSz="914400" rtl="0" eaLnBrk="1" latinLnBrk="0" hangingPunct="1">
        <a:spcBef>
          <a:spcPts val="0"/>
        </a:spcBef>
        <a:spcAft>
          <a:spcPts val="300"/>
        </a:spcAft>
        <a:buFont typeface="Symbol" pitchFamily="18" charset="2"/>
        <a:buChar char="-"/>
        <a:defRPr sz="3200" kern="1200">
          <a:solidFill>
            <a:schemeClr val="tx1"/>
          </a:solidFill>
          <a:latin typeface="Arial" pitchFamily="34" charset="0"/>
          <a:ea typeface="+mn-ea"/>
          <a:cs typeface="Arial" pitchFamily="34" charset="0"/>
        </a:defRPr>
      </a:lvl3pPr>
      <a:lvl4pPr marL="720000" indent="360000" algn="l" defTabSz="914400" rtl="0" eaLnBrk="1" latinLnBrk="0" hangingPunct="1">
        <a:spcBef>
          <a:spcPts val="0"/>
        </a:spcBef>
        <a:buFont typeface="Symbol" pitchFamily="18" charset="2"/>
        <a:buChar char="-"/>
        <a:defRPr sz="2800" kern="1200">
          <a:solidFill>
            <a:schemeClr val="tx1"/>
          </a:solidFill>
          <a:latin typeface="Arial" pitchFamily="34" charset="0"/>
          <a:ea typeface="+mn-ea"/>
          <a:cs typeface="Arial" pitchFamily="34" charset="0"/>
        </a:defRPr>
      </a:lvl4pPr>
      <a:lvl5pPr marL="1080000" indent="360000" algn="l" defTabSz="914400" rtl="0" eaLnBrk="1" latinLnBrk="0" hangingPunct="1">
        <a:spcBef>
          <a:spcPts val="0"/>
        </a:spcBef>
        <a:buFont typeface="Symbol" pitchFamily="18" charset="2"/>
        <a:buChar char="-"/>
        <a:defRPr sz="24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hanspeter.kueng@sg.ch"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1"/>
          <p:cNvSpPr>
            <a:spLocks noGrp="1"/>
          </p:cNvSpPr>
          <p:nvPr>
            <p:ph type="ctrTitle"/>
          </p:nvPr>
        </p:nvSpPr>
        <p:spPr>
          <a:xfrm>
            <a:off x="719138" y="2682875"/>
            <a:ext cx="11109325" cy="1763463"/>
          </a:xfrm>
        </p:spPr>
        <p:txBody>
          <a:bodyPr>
            <a:normAutofit fontScale="90000"/>
          </a:bodyPr>
          <a:lstStyle>
            <a:lvl1pPr>
              <a:defRPr>
                <a:solidFill>
                  <a:schemeClr val="bg1"/>
                </a:solidFill>
              </a:defRPr>
            </a:lvl1pPr>
          </a:lstStyle>
          <a:p>
            <a:r>
              <a:rPr lang="de-DE" sz="4400" noProof="0" dirty="0"/>
              <a:t>„Wer soll das bezahlen, wer hat so viel …“</a:t>
            </a:r>
            <a:br>
              <a:rPr lang="de-DE" noProof="0" dirty="0"/>
            </a:br>
            <a:r>
              <a:rPr lang="de-DE" sz="3600" noProof="0" dirty="0"/>
              <a:t>Gedanken zu Kosten und Entschädigungen im Strafverfahren</a:t>
            </a:r>
            <a:br>
              <a:rPr lang="de-DE" sz="3600" noProof="0" dirty="0"/>
            </a:br>
            <a:endParaRPr lang="de-CH" sz="3600" noProof="0" dirty="0"/>
          </a:p>
        </p:txBody>
      </p:sp>
      <p:sp>
        <p:nvSpPr>
          <p:cNvPr id="10" name="Untertitel 2"/>
          <p:cNvSpPr>
            <a:spLocks noGrp="1"/>
          </p:cNvSpPr>
          <p:nvPr>
            <p:ph type="subTitle" idx="1"/>
          </p:nvPr>
        </p:nvSpPr>
        <p:spPr>
          <a:xfrm>
            <a:off x="719139" y="4734371"/>
            <a:ext cx="11124554" cy="2808312"/>
          </a:xfrm>
        </p:spPr>
        <p:txBody>
          <a:bodyPr lIns="0" tIns="0" rIns="0" bIns="0">
            <a:normAutofit/>
          </a:bodyPr>
          <a:lstStyle>
            <a:lvl1pPr marL="0" indent="0" algn="l">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CH" noProof="0" dirty="0"/>
              <a:t>Hanspeter Küng, </a:t>
            </a:r>
            <a:r>
              <a:rPr lang="de-CH" noProof="0" dirty="0" err="1"/>
              <a:t>lic.iur.RA</a:t>
            </a:r>
            <a:endParaRPr lang="de-CH" noProof="0" dirty="0"/>
          </a:p>
          <a:p>
            <a:r>
              <a:rPr lang="de-CH" dirty="0" err="1"/>
              <a:t>Stv</a:t>
            </a:r>
            <a:r>
              <a:rPr lang="de-CH" dirty="0"/>
              <a:t>. Leitender Staatsanwalt</a:t>
            </a:r>
          </a:p>
          <a:p>
            <a:r>
              <a:rPr lang="de-CH" dirty="0"/>
              <a:t>Untersuchungsamt Altstätten</a:t>
            </a:r>
          </a:p>
          <a:p>
            <a:endParaRPr lang="de-CH" noProof="0" dirty="0"/>
          </a:p>
          <a:p>
            <a:r>
              <a:rPr lang="de-CH" dirty="0" err="1"/>
              <a:t>St.Galler</a:t>
            </a:r>
            <a:r>
              <a:rPr lang="de-CH" dirty="0"/>
              <a:t> Juristenverein, 27. April 2016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10</a:t>
            </a:fld>
            <a:endParaRPr lang="de-CH" noProof="0" dirty="0"/>
          </a:p>
        </p:txBody>
      </p:sp>
      <p:sp>
        <p:nvSpPr>
          <p:cNvPr id="5" name="Textplatzhalter 4"/>
          <p:cNvSpPr>
            <a:spLocks noGrp="1"/>
          </p:cNvSpPr>
          <p:nvPr>
            <p:ph type="body" sz="quarter" idx="13"/>
          </p:nvPr>
        </p:nvSpPr>
        <p:spPr>
          <a:xfrm>
            <a:off x="719137" y="1205980"/>
            <a:ext cx="11952287" cy="7668146"/>
          </a:xfrm>
        </p:spPr>
        <p:txBody>
          <a:bodyPr>
            <a:normAutofit fontScale="85000" lnSpcReduction="20000"/>
          </a:bodyPr>
          <a:lstStyle/>
          <a:p>
            <a:pPr marL="0" indent="0">
              <a:buNone/>
            </a:pPr>
            <a:r>
              <a:rPr lang="de-CH" dirty="0"/>
              <a:t>Verfahrenskosten (Art. 422 StPO)</a:t>
            </a:r>
          </a:p>
          <a:p>
            <a:pPr marL="0" indent="0">
              <a:buNone/>
            </a:pPr>
            <a:r>
              <a:rPr lang="de-CH" dirty="0"/>
              <a:t>Voraussetzungen für </a:t>
            </a:r>
            <a:r>
              <a:rPr lang="de-CH" u="sng" dirty="0"/>
              <a:t>unentgeltliche</a:t>
            </a:r>
            <a:r>
              <a:rPr lang="de-CH" dirty="0"/>
              <a:t> </a:t>
            </a:r>
            <a:r>
              <a:rPr lang="de-CH" dirty="0" err="1"/>
              <a:t>Verbeiständung</a:t>
            </a:r>
            <a:r>
              <a:rPr lang="de-CH" dirty="0"/>
              <a:t> PRKL</a:t>
            </a:r>
          </a:p>
          <a:p>
            <a:pPr marL="0" indent="0">
              <a:buNone/>
            </a:pPr>
            <a:r>
              <a:rPr lang="de-CH" dirty="0"/>
              <a:t>Art. 136 StPO: Anordnung  </a:t>
            </a:r>
            <a:r>
              <a:rPr lang="de-CH" dirty="0">
                <a:solidFill>
                  <a:schemeClr val="accent5"/>
                </a:solidFill>
              </a:rPr>
              <a:t>(vgl. </a:t>
            </a:r>
            <a:r>
              <a:rPr lang="de-CH" dirty="0" err="1">
                <a:solidFill>
                  <a:schemeClr val="accent5"/>
                </a:solidFill>
              </a:rPr>
              <a:t>Pra</a:t>
            </a:r>
            <a:r>
              <a:rPr lang="de-CH" dirty="0">
                <a:solidFill>
                  <a:schemeClr val="accent5"/>
                </a:solidFill>
              </a:rPr>
              <a:t> 2016 Nr. 35)</a:t>
            </a:r>
          </a:p>
          <a:p>
            <a:pPr marL="0" indent="0">
              <a:buNone/>
            </a:pPr>
            <a:r>
              <a:rPr lang="de-CH" dirty="0"/>
              <a:t>Abs. 1: für die ‘Durchsetzung ihrer Zivilansprüche’, wenn: </a:t>
            </a:r>
          </a:p>
          <a:p>
            <a:pPr>
              <a:buAutoNum type="alphaLcParenR"/>
            </a:pPr>
            <a:r>
              <a:rPr lang="de-CH" dirty="0"/>
              <a:t>PRKL nicht über erforderliche Mittel verfügt (Bedürftigkeit) </a:t>
            </a:r>
            <a:r>
              <a:rPr lang="de-CH" u="sng" dirty="0"/>
              <a:t>und</a:t>
            </a:r>
            <a:r>
              <a:rPr lang="de-CH" dirty="0"/>
              <a:t> </a:t>
            </a:r>
          </a:p>
          <a:p>
            <a:pPr>
              <a:buAutoNum type="alphaLcParenR"/>
            </a:pPr>
            <a:r>
              <a:rPr lang="de-CH" dirty="0"/>
              <a:t>Zivilklage nicht aussichtslos erscheint</a:t>
            </a:r>
          </a:p>
          <a:p>
            <a:pPr marL="0" indent="0">
              <a:buNone/>
            </a:pPr>
            <a:r>
              <a:rPr lang="de-CH" dirty="0"/>
              <a:t>Abs. 2: Umfang </a:t>
            </a:r>
          </a:p>
          <a:p>
            <a:pPr marL="0" indent="0">
              <a:buNone/>
            </a:pPr>
            <a:r>
              <a:rPr lang="de-CH" dirty="0"/>
              <a:t>c) Bestellung eines Rechtsbeistands, wenn dies zur Wahrung der Rechte der PRKL notwendig ist</a:t>
            </a:r>
          </a:p>
          <a:p>
            <a:pPr marL="0" indent="0">
              <a:buNone/>
            </a:pPr>
            <a:r>
              <a:rPr lang="de-CH" dirty="0"/>
              <a:t> </a:t>
            </a:r>
          </a:p>
          <a:p>
            <a:pPr marL="0" indent="0">
              <a:buNone/>
            </a:pPr>
            <a:r>
              <a:rPr lang="de-CH" dirty="0"/>
              <a:t>Fazit:  </a:t>
            </a:r>
            <a:r>
              <a:rPr lang="de-CH" dirty="0">
                <a:solidFill>
                  <a:schemeClr val="accent5"/>
                </a:solidFill>
              </a:rPr>
              <a:t>(vgl. BGer 6B_458/2015 vom 16.12.2015)   </a:t>
            </a:r>
          </a:p>
          <a:p>
            <a:pPr marL="571500" indent="-571500">
              <a:buFontTx/>
              <a:buChar char="-"/>
            </a:pPr>
            <a:r>
              <a:rPr lang="de-CH" dirty="0"/>
              <a:t>kein Anspruch der PRKL aufgrund Schwere oder Komplexität des Falles (‘keine notwendige </a:t>
            </a:r>
            <a:r>
              <a:rPr lang="de-CH" u="sng" dirty="0"/>
              <a:t>Vertretung</a:t>
            </a:r>
            <a:r>
              <a:rPr lang="de-CH" dirty="0"/>
              <a:t>’)</a:t>
            </a:r>
          </a:p>
          <a:p>
            <a:pPr marL="571500" indent="-571500">
              <a:buFontTx/>
              <a:buChar char="-"/>
            </a:pPr>
            <a:r>
              <a:rPr lang="de-CH" dirty="0"/>
              <a:t>Waffengleichheit mit BESC kein Argument</a:t>
            </a:r>
          </a:p>
          <a:p>
            <a:pPr marL="571500" indent="-571500">
              <a:buFontTx/>
              <a:buChar char="-"/>
            </a:pPr>
            <a:r>
              <a:rPr lang="de-CH" dirty="0"/>
              <a:t>Vertretung ist Privatsache (Credo in </a:t>
            </a:r>
            <a:r>
              <a:rPr lang="de-CH" dirty="0">
                <a:solidFill>
                  <a:schemeClr val="accent5"/>
                </a:solidFill>
              </a:rPr>
              <a:t>BGE 123 I 145</a:t>
            </a:r>
            <a:r>
              <a:rPr lang="de-CH" dirty="0"/>
              <a:t>)  </a:t>
            </a:r>
          </a:p>
        </p:txBody>
      </p:sp>
    </p:spTree>
    <p:extLst>
      <p:ext uri="{BB962C8B-B14F-4D97-AF65-F5344CB8AC3E}">
        <p14:creationId xmlns:p14="http://schemas.microsoft.com/office/powerpoint/2010/main" val="4071349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11</a:t>
            </a:fld>
            <a:endParaRPr lang="de-CH" noProof="0" dirty="0"/>
          </a:p>
        </p:txBody>
      </p:sp>
      <p:sp>
        <p:nvSpPr>
          <p:cNvPr id="5" name="Textplatzhalter 4"/>
          <p:cNvSpPr>
            <a:spLocks noGrp="1"/>
          </p:cNvSpPr>
          <p:nvPr>
            <p:ph type="body" sz="quarter" idx="13"/>
          </p:nvPr>
        </p:nvSpPr>
        <p:spPr>
          <a:xfrm>
            <a:off x="719137" y="1205980"/>
            <a:ext cx="11952287" cy="7668146"/>
          </a:xfrm>
        </p:spPr>
        <p:txBody>
          <a:bodyPr>
            <a:normAutofit/>
          </a:bodyPr>
          <a:lstStyle/>
          <a:p>
            <a:pPr marL="0" indent="0">
              <a:buNone/>
            </a:pPr>
            <a:r>
              <a:rPr lang="de-CH" dirty="0"/>
              <a:t>Verfahrenskosten (Art. 422 StPO)</a:t>
            </a:r>
          </a:p>
          <a:p>
            <a:pPr marL="0" indent="0">
              <a:buNone/>
            </a:pPr>
            <a:r>
              <a:rPr lang="de-CH" dirty="0"/>
              <a:t>Voraussetzungen für </a:t>
            </a:r>
            <a:r>
              <a:rPr lang="de-CH" u="sng" dirty="0"/>
              <a:t>unentgeltliche</a:t>
            </a:r>
            <a:r>
              <a:rPr lang="de-CH" dirty="0"/>
              <a:t> </a:t>
            </a:r>
            <a:r>
              <a:rPr lang="de-CH" dirty="0" err="1"/>
              <a:t>Verbeiständung</a:t>
            </a:r>
            <a:endParaRPr lang="de-CH" dirty="0"/>
          </a:p>
          <a:p>
            <a:pPr marL="0" indent="0">
              <a:buNone/>
            </a:pPr>
            <a:r>
              <a:rPr lang="de-CH" dirty="0"/>
              <a:t>Exkurs: Stellung der PRKL im Vorverfahren</a:t>
            </a:r>
          </a:p>
          <a:p>
            <a:pPr marL="571500" indent="-571500">
              <a:buFontTx/>
              <a:buChar char="-"/>
            </a:pPr>
            <a:r>
              <a:rPr lang="de-CH" dirty="0"/>
              <a:t>Privatklägerschaft ist Partei </a:t>
            </a:r>
            <a:r>
              <a:rPr lang="de-CH" sz="3200" dirty="0"/>
              <a:t>(Art. 104 Abs. 1 </a:t>
            </a:r>
            <a:r>
              <a:rPr lang="de-CH" sz="3200" dirty="0" err="1"/>
              <a:t>lit</a:t>
            </a:r>
            <a:r>
              <a:rPr lang="de-CH" sz="3200" dirty="0"/>
              <a:t>. b StPO)</a:t>
            </a:r>
          </a:p>
          <a:p>
            <a:pPr marL="571500" indent="-571500">
              <a:buFontTx/>
              <a:buChar char="-"/>
            </a:pPr>
            <a:r>
              <a:rPr lang="de-CH" dirty="0"/>
              <a:t>PRKL hat diverse Verfahrensrechte </a:t>
            </a:r>
            <a:r>
              <a:rPr lang="de-CH" sz="3200" dirty="0"/>
              <a:t>(Art. 107 StPO)</a:t>
            </a:r>
          </a:p>
          <a:p>
            <a:pPr marL="571500" indent="-571500">
              <a:buFontTx/>
              <a:buChar char="-"/>
            </a:pPr>
            <a:r>
              <a:rPr lang="de-CH" dirty="0"/>
              <a:t>PRKL (Opfer) hat besondere Rechte</a:t>
            </a:r>
            <a:r>
              <a:rPr lang="de-CH" sz="3200" dirty="0"/>
              <a:t> (Art. 117 StPO)</a:t>
            </a:r>
          </a:p>
          <a:p>
            <a:pPr marL="571500" indent="-571500">
              <a:buFontTx/>
              <a:buChar char="-"/>
            </a:pPr>
            <a:r>
              <a:rPr lang="de-CH" dirty="0"/>
              <a:t>PRKL hat Teilnahmerechte </a:t>
            </a:r>
            <a:r>
              <a:rPr lang="de-CH" sz="3200" dirty="0"/>
              <a:t>(Art. 147 StPO)</a:t>
            </a:r>
          </a:p>
          <a:p>
            <a:pPr marL="571500" indent="-571500">
              <a:buFontTx/>
              <a:buChar char="-"/>
            </a:pPr>
            <a:r>
              <a:rPr lang="de-CH" dirty="0"/>
              <a:t>PRKL ist rechtsmittelbefugt? </a:t>
            </a:r>
            <a:r>
              <a:rPr lang="de-CH" sz="3400" dirty="0"/>
              <a:t>(beim Strafbefehl:      </a:t>
            </a:r>
            <a:r>
              <a:rPr lang="de-CH" sz="3400" dirty="0">
                <a:solidFill>
                  <a:schemeClr val="accent5"/>
                </a:solidFill>
              </a:rPr>
              <a:t>BGer 6B_188/2015 vom 30.06.2015</a:t>
            </a:r>
            <a:r>
              <a:rPr lang="de-CH" sz="3400" dirty="0"/>
              <a:t>)</a:t>
            </a:r>
          </a:p>
          <a:p>
            <a:pPr marL="571500" indent="-571500">
              <a:buFontTx/>
              <a:buChar char="-"/>
            </a:pPr>
            <a:endParaRPr lang="de-CH" dirty="0"/>
          </a:p>
        </p:txBody>
      </p:sp>
    </p:spTree>
    <p:extLst>
      <p:ext uri="{BB962C8B-B14F-4D97-AF65-F5344CB8AC3E}">
        <p14:creationId xmlns:p14="http://schemas.microsoft.com/office/powerpoint/2010/main" val="1658213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12</a:t>
            </a:fld>
            <a:endParaRPr lang="de-CH" noProof="0" dirty="0"/>
          </a:p>
        </p:txBody>
      </p:sp>
      <p:sp>
        <p:nvSpPr>
          <p:cNvPr id="5" name="Textplatzhalter 4"/>
          <p:cNvSpPr>
            <a:spLocks noGrp="1"/>
          </p:cNvSpPr>
          <p:nvPr>
            <p:ph type="body" sz="quarter" idx="13"/>
          </p:nvPr>
        </p:nvSpPr>
        <p:spPr>
          <a:xfrm>
            <a:off x="719137" y="1205980"/>
            <a:ext cx="11952287" cy="7668146"/>
          </a:xfrm>
        </p:spPr>
        <p:txBody>
          <a:bodyPr>
            <a:normAutofit fontScale="85000" lnSpcReduction="20000"/>
          </a:bodyPr>
          <a:lstStyle/>
          <a:p>
            <a:pPr marL="0" indent="0">
              <a:buNone/>
            </a:pPr>
            <a:r>
              <a:rPr lang="de-CH" dirty="0"/>
              <a:t>Verfahrenskosten (Art. 422 StPO)</a:t>
            </a:r>
          </a:p>
          <a:p>
            <a:pPr marL="0" indent="0">
              <a:buNone/>
            </a:pPr>
            <a:r>
              <a:rPr lang="de-CH" dirty="0"/>
              <a:t>Voraussetzungen für </a:t>
            </a:r>
            <a:r>
              <a:rPr lang="de-CH" u="sng" dirty="0"/>
              <a:t>unentgeltliche</a:t>
            </a:r>
            <a:r>
              <a:rPr lang="de-CH" dirty="0"/>
              <a:t> </a:t>
            </a:r>
            <a:r>
              <a:rPr lang="de-CH" dirty="0" err="1"/>
              <a:t>Verbeiständung</a:t>
            </a:r>
            <a:endParaRPr lang="de-CH" dirty="0"/>
          </a:p>
          <a:p>
            <a:pPr marL="0" indent="0">
              <a:buNone/>
            </a:pPr>
            <a:r>
              <a:rPr lang="de-CH" dirty="0"/>
              <a:t>Exkurs: Stellung der PRKL im Vorverfahren</a:t>
            </a:r>
          </a:p>
          <a:p>
            <a:pPr marL="0" indent="0">
              <a:buNone/>
            </a:pPr>
            <a:endParaRPr lang="de-CH" dirty="0"/>
          </a:p>
          <a:p>
            <a:pPr marL="0" indent="0">
              <a:buNone/>
            </a:pPr>
            <a:r>
              <a:rPr lang="de-CH" dirty="0"/>
              <a:t>Und die Behandlung ihrer Zivilklage?</a:t>
            </a:r>
          </a:p>
          <a:p>
            <a:pPr>
              <a:buAutoNum type="alphaLcParenR"/>
            </a:pPr>
            <a:r>
              <a:rPr lang="de-CH" dirty="0"/>
              <a:t>im </a:t>
            </a:r>
            <a:r>
              <a:rPr lang="de-CH" dirty="0">
                <a:solidFill>
                  <a:schemeClr val="accent6"/>
                </a:solidFill>
              </a:rPr>
              <a:t>Strafbefehl</a:t>
            </a:r>
            <a:r>
              <a:rPr lang="de-CH" dirty="0"/>
              <a:t>: Art. 353 Abs. 2 StPO</a:t>
            </a:r>
          </a:p>
          <a:p>
            <a:pPr marL="0" indent="0">
              <a:buNone/>
            </a:pPr>
            <a:r>
              <a:rPr lang="de-CH" dirty="0"/>
              <a:t>Vormerkung, soweit BESC Zivilforderungen der PRKL anerkannt hat. Nicht anerkannte Forderungen werden auf den </a:t>
            </a:r>
            <a:r>
              <a:rPr lang="de-CH" dirty="0" err="1"/>
              <a:t>Zivilweg</a:t>
            </a:r>
            <a:r>
              <a:rPr lang="de-CH" dirty="0"/>
              <a:t> verwiesen. </a:t>
            </a:r>
          </a:p>
          <a:p>
            <a:pPr>
              <a:buAutoNum type="alphaLcParenR" startAt="2"/>
            </a:pPr>
            <a:r>
              <a:rPr lang="de-CH" dirty="0"/>
              <a:t>in der </a:t>
            </a:r>
            <a:r>
              <a:rPr lang="de-CH" dirty="0">
                <a:solidFill>
                  <a:schemeClr val="accent6"/>
                </a:solidFill>
              </a:rPr>
              <a:t>Einstellungsverfügung</a:t>
            </a:r>
            <a:r>
              <a:rPr lang="de-CH" dirty="0"/>
              <a:t>: Art. 320 Abs. 3 StPO</a:t>
            </a:r>
          </a:p>
          <a:p>
            <a:pPr marL="0" indent="0">
              <a:buNone/>
            </a:pPr>
            <a:r>
              <a:rPr lang="de-CH" dirty="0"/>
              <a:t>In der EV werden keine Zivilklagen behandelt. Der PRKL steht der </a:t>
            </a:r>
            <a:r>
              <a:rPr lang="de-CH" dirty="0" err="1"/>
              <a:t>Zivilweg</a:t>
            </a:r>
            <a:r>
              <a:rPr lang="de-CH" dirty="0"/>
              <a:t> offen.</a:t>
            </a:r>
          </a:p>
          <a:p>
            <a:pPr marL="0" indent="0">
              <a:buNone/>
            </a:pPr>
            <a:r>
              <a:rPr lang="de-CH" dirty="0"/>
              <a:t>c)  </a:t>
            </a:r>
            <a:r>
              <a:rPr lang="de-CH" dirty="0">
                <a:solidFill>
                  <a:schemeClr val="accent6"/>
                </a:solidFill>
              </a:rPr>
              <a:t>generell</a:t>
            </a:r>
            <a:r>
              <a:rPr lang="de-CH" dirty="0"/>
              <a:t>: Art. 124 Abs. 3 StPO </a:t>
            </a:r>
          </a:p>
          <a:p>
            <a:pPr marL="0" indent="0">
              <a:buNone/>
            </a:pPr>
            <a:r>
              <a:rPr lang="de-CH" dirty="0"/>
              <a:t>Anerkennt BESC die Zivilklage, wird dies im Protokoll und im verfahrenserledigenden Entscheid festgehalten (auch in EV !)  </a:t>
            </a:r>
          </a:p>
        </p:txBody>
      </p:sp>
    </p:spTree>
    <p:extLst>
      <p:ext uri="{BB962C8B-B14F-4D97-AF65-F5344CB8AC3E}">
        <p14:creationId xmlns:p14="http://schemas.microsoft.com/office/powerpoint/2010/main" val="3405930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13</a:t>
            </a:fld>
            <a:endParaRPr lang="de-CH" noProof="0" dirty="0"/>
          </a:p>
        </p:txBody>
      </p:sp>
      <p:sp>
        <p:nvSpPr>
          <p:cNvPr id="5" name="Textplatzhalter 4"/>
          <p:cNvSpPr>
            <a:spLocks noGrp="1"/>
          </p:cNvSpPr>
          <p:nvPr>
            <p:ph type="body" sz="quarter" idx="13"/>
          </p:nvPr>
        </p:nvSpPr>
        <p:spPr>
          <a:xfrm>
            <a:off x="719137" y="1205980"/>
            <a:ext cx="11952287" cy="7488831"/>
          </a:xfrm>
        </p:spPr>
        <p:txBody>
          <a:bodyPr>
            <a:normAutofit fontScale="77500" lnSpcReduction="20000"/>
          </a:bodyPr>
          <a:lstStyle/>
          <a:p>
            <a:pPr marL="0" indent="0">
              <a:buNone/>
            </a:pPr>
            <a:r>
              <a:rPr lang="de-CH" dirty="0"/>
              <a:t>Verfahrenskosten (Art. 422 StPO)</a:t>
            </a:r>
          </a:p>
          <a:p>
            <a:pPr marL="0" indent="0">
              <a:buNone/>
            </a:pPr>
            <a:r>
              <a:rPr lang="de-CH" dirty="0"/>
              <a:t>Voraussetzungen für </a:t>
            </a:r>
            <a:r>
              <a:rPr lang="de-CH" u="sng" dirty="0"/>
              <a:t>unentgeltliche</a:t>
            </a:r>
            <a:r>
              <a:rPr lang="de-CH" dirty="0"/>
              <a:t> </a:t>
            </a:r>
            <a:r>
              <a:rPr lang="de-CH" dirty="0" err="1"/>
              <a:t>Verbeiständung</a:t>
            </a:r>
            <a:endParaRPr lang="de-CH" dirty="0"/>
          </a:p>
          <a:p>
            <a:pPr marL="0" indent="0">
              <a:buNone/>
            </a:pPr>
            <a:r>
              <a:rPr lang="de-CH" dirty="0"/>
              <a:t>Exkurs: Stellung der PRKL im Vorverfahren</a:t>
            </a:r>
          </a:p>
          <a:p>
            <a:pPr marL="0" indent="0">
              <a:buNone/>
            </a:pPr>
            <a:endParaRPr lang="de-CH" dirty="0"/>
          </a:p>
          <a:p>
            <a:pPr marL="0" indent="0">
              <a:buNone/>
            </a:pPr>
            <a:r>
              <a:rPr lang="de-CH" dirty="0"/>
              <a:t>Fazit: Ist ein Gerichtsverfahren nicht absehbar, bleibt ein Gesuch um unentgeltliche </a:t>
            </a:r>
            <a:r>
              <a:rPr lang="de-CH" dirty="0" err="1"/>
              <a:t>Verbeiständung</a:t>
            </a:r>
            <a:r>
              <a:rPr lang="de-CH" dirty="0"/>
              <a:t> praktisch chancenlos. Ob die Zivilklage nicht aussichtslos erscheint, liegt faktisch in den Händen des BESC mit Anerkennung oder Nichtanerkennung (im VV)</a:t>
            </a:r>
          </a:p>
          <a:p>
            <a:pPr marL="0" indent="0">
              <a:buNone/>
            </a:pPr>
            <a:endParaRPr lang="de-CH" dirty="0"/>
          </a:p>
          <a:p>
            <a:pPr marL="0" indent="0">
              <a:buNone/>
            </a:pPr>
            <a:r>
              <a:rPr lang="de-CH" dirty="0"/>
              <a:t>Klare Schlechterstellung im Vergleich zur früheren SG-Praxis </a:t>
            </a:r>
          </a:p>
          <a:p>
            <a:pPr marL="0" indent="0">
              <a:buNone/>
            </a:pPr>
            <a:r>
              <a:rPr lang="de-CH" dirty="0"/>
              <a:t>a)  im </a:t>
            </a:r>
            <a:r>
              <a:rPr lang="de-CH" dirty="0">
                <a:solidFill>
                  <a:schemeClr val="accent6"/>
                </a:solidFill>
              </a:rPr>
              <a:t>Strafbefehl</a:t>
            </a:r>
            <a:r>
              <a:rPr lang="de-CH" dirty="0"/>
              <a:t>: Art. 184 </a:t>
            </a:r>
            <a:r>
              <a:rPr lang="de-CH" dirty="0" err="1"/>
              <a:t>lit</a:t>
            </a:r>
            <a:r>
              <a:rPr lang="de-CH" dirty="0"/>
              <a:t>. d </a:t>
            </a:r>
            <a:r>
              <a:rPr lang="de-CH" dirty="0" err="1"/>
              <a:t>StP</a:t>
            </a:r>
            <a:r>
              <a:rPr lang="de-CH" dirty="0"/>
              <a:t>/SG</a:t>
            </a:r>
          </a:p>
          <a:p>
            <a:pPr marL="0" indent="0">
              <a:buNone/>
            </a:pPr>
            <a:r>
              <a:rPr lang="de-CH" dirty="0"/>
              <a:t>Beurteilung einer bestrittenen Zivilklage bis Fr. 5’000 </a:t>
            </a:r>
          </a:p>
          <a:p>
            <a:pPr>
              <a:buAutoNum type="alphaLcParenR" startAt="2"/>
            </a:pPr>
            <a:r>
              <a:rPr lang="de-CH" dirty="0"/>
              <a:t>in der </a:t>
            </a:r>
            <a:r>
              <a:rPr lang="de-CH" dirty="0">
                <a:solidFill>
                  <a:schemeClr val="accent6"/>
                </a:solidFill>
              </a:rPr>
              <a:t>Einstellungsverfügung</a:t>
            </a:r>
            <a:r>
              <a:rPr lang="de-CH" dirty="0"/>
              <a:t>: Art. 189 und Art. 46 </a:t>
            </a:r>
            <a:r>
              <a:rPr lang="de-CH" dirty="0" err="1"/>
              <a:t>StP</a:t>
            </a:r>
            <a:r>
              <a:rPr lang="de-CH" dirty="0"/>
              <a:t>/SG</a:t>
            </a:r>
          </a:p>
          <a:p>
            <a:pPr marL="0" indent="0">
              <a:buNone/>
            </a:pPr>
            <a:r>
              <a:rPr lang="de-CH" dirty="0"/>
              <a:t>Über die Zivilklage wird entschieden, wenn sie spruchreif ist. Freispruch und </a:t>
            </a:r>
            <a:r>
              <a:rPr lang="de-CH" u="sng" dirty="0"/>
              <a:t>Einstellung</a:t>
            </a:r>
            <a:r>
              <a:rPr lang="de-CH" dirty="0"/>
              <a:t> stehen der Beurteilung nicht entgegen.</a:t>
            </a:r>
          </a:p>
          <a:p>
            <a:pPr marL="0" indent="0">
              <a:buNone/>
            </a:pPr>
            <a:endParaRPr lang="de-CH" dirty="0"/>
          </a:p>
          <a:p>
            <a:pPr marL="0" indent="0">
              <a:buNone/>
            </a:pPr>
            <a:r>
              <a:rPr lang="de-CH" dirty="0"/>
              <a:t>Fallbeispiel Holzdiebstahl: Die StPO ist nicht Kläger-freundlich!</a:t>
            </a:r>
          </a:p>
          <a:p>
            <a:pPr marL="0" indent="0">
              <a:buNone/>
            </a:pPr>
            <a:endParaRPr lang="de-CH" dirty="0"/>
          </a:p>
        </p:txBody>
      </p:sp>
    </p:spTree>
    <p:extLst>
      <p:ext uri="{BB962C8B-B14F-4D97-AF65-F5344CB8AC3E}">
        <p14:creationId xmlns:p14="http://schemas.microsoft.com/office/powerpoint/2010/main" val="2389370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14</a:t>
            </a:fld>
            <a:endParaRPr lang="de-CH" noProof="0" dirty="0"/>
          </a:p>
        </p:txBody>
      </p:sp>
      <p:sp>
        <p:nvSpPr>
          <p:cNvPr id="5" name="Textplatzhalter 4"/>
          <p:cNvSpPr>
            <a:spLocks noGrp="1"/>
          </p:cNvSpPr>
          <p:nvPr>
            <p:ph type="body" sz="quarter" idx="13"/>
          </p:nvPr>
        </p:nvSpPr>
        <p:spPr>
          <a:xfrm>
            <a:off x="719137" y="1170681"/>
            <a:ext cx="11952287" cy="7668146"/>
          </a:xfrm>
        </p:spPr>
        <p:txBody>
          <a:bodyPr>
            <a:normAutofit fontScale="62500" lnSpcReduction="20000"/>
          </a:bodyPr>
          <a:lstStyle/>
          <a:p>
            <a:pPr marL="0" indent="0">
              <a:buNone/>
            </a:pPr>
            <a:r>
              <a:rPr lang="de-CH" b="1" dirty="0"/>
              <a:t>Entschädigungen</a:t>
            </a:r>
          </a:p>
          <a:p>
            <a:pPr marL="0" indent="0">
              <a:buNone/>
            </a:pPr>
            <a:r>
              <a:rPr lang="de-CH" dirty="0"/>
              <a:t>Ansprüche BESC bei Freispruch oder Einstellung (Art. 429 StPO)</a:t>
            </a:r>
          </a:p>
          <a:p>
            <a:pPr marL="0" indent="0">
              <a:buNone/>
            </a:pPr>
            <a:endParaRPr lang="de-CH" dirty="0"/>
          </a:p>
          <a:p>
            <a:pPr marL="0" indent="0">
              <a:buNone/>
            </a:pPr>
            <a:r>
              <a:rPr lang="de-CH" dirty="0"/>
              <a:t>a) Entschädigung ihrer Aufwendungen für die angemessene Ausübung ihrer Verfahrensrechte</a:t>
            </a:r>
          </a:p>
          <a:p>
            <a:pPr marL="0" indent="0">
              <a:buNone/>
            </a:pPr>
            <a:r>
              <a:rPr lang="de-CH" dirty="0"/>
              <a:t>- Kosten der Wahlverteidigung (Art. 129 StPO)  </a:t>
            </a:r>
            <a:r>
              <a:rPr lang="de-CH" sz="3400" dirty="0"/>
              <a:t>nicht: amtl. Verteidigung &gt; Art. 135 StPO </a:t>
            </a:r>
          </a:p>
          <a:p>
            <a:pPr marL="0" indent="0">
              <a:buNone/>
            </a:pPr>
            <a:r>
              <a:rPr lang="de-CH" dirty="0"/>
              <a:t>- Kosten für Privatgutachten, soweit </a:t>
            </a:r>
            <a:r>
              <a:rPr lang="de-CH" dirty="0" err="1"/>
              <a:t>entscheidrelevant</a:t>
            </a:r>
            <a:endParaRPr lang="de-CH" dirty="0"/>
          </a:p>
          <a:p>
            <a:pPr marL="0" indent="0">
              <a:buNone/>
            </a:pPr>
            <a:r>
              <a:rPr lang="de-CH" dirty="0"/>
              <a:t>- Kosten für Dolmetscher (Haftbesuche) </a:t>
            </a:r>
          </a:p>
          <a:p>
            <a:pPr marL="0" indent="0">
              <a:buNone/>
            </a:pPr>
            <a:endParaRPr lang="de-CH" dirty="0"/>
          </a:p>
          <a:p>
            <a:pPr marL="0" indent="0">
              <a:buNone/>
            </a:pPr>
            <a:r>
              <a:rPr lang="de-CH" dirty="0"/>
              <a:t>b) Entschädigung der wirtschaftlichen Einbussen</a:t>
            </a:r>
          </a:p>
          <a:p>
            <a:pPr marL="0" indent="0">
              <a:buNone/>
            </a:pPr>
            <a:r>
              <a:rPr lang="de-CH" dirty="0"/>
              <a:t>Praxis ist knausrig; Beteiligung am Strafverfahren als ‘Bürgerpflicht’</a:t>
            </a:r>
          </a:p>
          <a:p>
            <a:pPr marL="0" indent="0">
              <a:buNone/>
            </a:pPr>
            <a:r>
              <a:rPr lang="de-CH" dirty="0" err="1">
                <a:solidFill>
                  <a:schemeClr val="accent5"/>
                </a:solidFill>
              </a:rPr>
              <a:t>Pra</a:t>
            </a:r>
            <a:r>
              <a:rPr lang="de-CH" dirty="0">
                <a:solidFill>
                  <a:schemeClr val="accent5"/>
                </a:solidFill>
              </a:rPr>
              <a:t> 2015 Nr. 97</a:t>
            </a:r>
          </a:p>
          <a:p>
            <a:pPr marL="0" indent="0">
              <a:buNone/>
            </a:pPr>
            <a:endParaRPr lang="de-CH" dirty="0"/>
          </a:p>
          <a:p>
            <a:pPr marL="0" indent="0">
              <a:buNone/>
            </a:pPr>
            <a:r>
              <a:rPr lang="de-CH" dirty="0"/>
              <a:t>c) Genugtuung für besonders schwere Verletzungen ihrer persönlichen Verhältnisse, insbesondere bei Freiheitsentzug</a:t>
            </a:r>
          </a:p>
          <a:p>
            <a:pPr marL="0" indent="0">
              <a:buNone/>
            </a:pPr>
            <a:r>
              <a:rPr lang="de-CH" dirty="0">
                <a:solidFill>
                  <a:schemeClr val="accent5"/>
                </a:solidFill>
              </a:rPr>
              <a:t>BGer 6B_506/2015 vom 06.08.2015: </a:t>
            </a:r>
            <a:r>
              <a:rPr lang="de-CH" dirty="0"/>
              <a:t>grundsätzlich Fr. 200 pro Tag angemessen; in </a:t>
            </a:r>
            <a:r>
              <a:rPr lang="de-CH" dirty="0" err="1"/>
              <a:t>casu</a:t>
            </a:r>
            <a:r>
              <a:rPr lang="de-CH" dirty="0"/>
              <a:t> Fr. 3’000 für knapp 3 Tage zwar hoch, aber aufgrund </a:t>
            </a:r>
            <a:r>
              <a:rPr lang="de-CH" dirty="0" err="1"/>
              <a:t>beso</a:t>
            </a:r>
            <a:r>
              <a:rPr lang="de-CH" dirty="0"/>
              <a:t> Umstände ok  </a:t>
            </a:r>
            <a:endParaRPr lang="de-CH" dirty="0">
              <a:solidFill>
                <a:schemeClr val="accent5"/>
              </a:solidFill>
            </a:endParaRPr>
          </a:p>
          <a:p>
            <a:pPr marL="0" indent="0">
              <a:buNone/>
            </a:pPr>
            <a:endParaRPr lang="de-CH" dirty="0"/>
          </a:p>
          <a:p>
            <a:pPr marL="0" indent="0">
              <a:buNone/>
            </a:pPr>
            <a:r>
              <a:rPr lang="de-CH" dirty="0"/>
              <a:t>Prüfung von Amtes wegen (Art. 429 Abs. 2 StPO)</a:t>
            </a:r>
          </a:p>
          <a:p>
            <a:pPr marL="0" indent="0">
              <a:buNone/>
            </a:pPr>
            <a:r>
              <a:rPr lang="de-CH" dirty="0"/>
              <a:t>Sonderfall Art. 432 StPO: Ansprüche gegenüber PRKL und Strafantragsteller</a:t>
            </a:r>
          </a:p>
        </p:txBody>
      </p:sp>
    </p:spTree>
    <p:extLst>
      <p:ext uri="{BB962C8B-B14F-4D97-AF65-F5344CB8AC3E}">
        <p14:creationId xmlns:p14="http://schemas.microsoft.com/office/powerpoint/2010/main" val="430842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15</a:t>
            </a:fld>
            <a:endParaRPr lang="de-CH" noProof="0" dirty="0"/>
          </a:p>
        </p:txBody>
      </p:sp>
      <p:sp>
        <p:nvSpPr>
          <p:cNvPr id="5" name="Textplatzhalter 4"/>
          <p:cNvSpPr>
            <a:spLocks noGrp="1"/>
          </p:cNvSpPr>
          <p:nvPr>
            <p:ph type="body" sz="quarter" idx="13"/>
          </p:nvPr>
        </p:nvSpPr>
        <p:spPr>
          <a:xfrm>
            <a:off x="719137" y="1170681"/>
            <a:ext cx="11952287" cy="7668146"/>
          </a:xfrm>
        </p:spPr>
        <p:txBody>
          <a:bodyPr>
            <a:normAutofit fontScale="85000" lnSpcReduction="20000"/>
          </a:bodyPr>
          <a:lstStyle/>
          <a:p>
            <a:pPr marL="0" indent="0">
              <a:buNone/>
            </a:pPr>
            <a:r>
              <a:rPr lang="de-CH" b="1" dirty="0"/>
              <a:t>Entschädigungen</a:t>
            </a:r>
          </a:p>
          <a:p>
            <a:pPr marL="0" indent="0">
              <a:buNone/>
            </a:pPr>
            <a:r>
              <a:rPr lang="de-CH" dirty="0"/>
              <a:t>Ansprüche PRKL gegenüber BESC (Art. 433 StPO)</a:t>
            </a:r>
          </a:p>
          <a:p>
            <a:pPr marL="0" indent="0">
              <a:buNone/>
            </a:pPr>
            <a:endParaRPr lang="de-CH" dirty="0"/>
          </a:p>
          <a:p>
            <a:pPr marL="0" indent="0">
              <a:buNone/>
            </a:pPr>
            <a:r>
              <a:rPr lang="de-CH" dirty="0"/>
              <a:t>Anspruch auf </a:t>
            </a:r>
            <a:r>
              <a:rPr lang="de-CH" u="sng" dirty="0"/>
              <a:t>angemessene</a:t>
            </a:r>
            <a:r>
              <a:rPr lang="de-CH" dirty="0"/>
              <a:t> Entschädigung für </a:t>
            </a:r>
            <a:r>
              <a:rPr lang="de-CH" u="sng" dirty="0"/>
              <a:t>notwendige</a:t>
            </a:r>
            <a:r>
              <a:rPr lang="de-CH" dirty="0"/>
              <a:t> Aufwendungen</a:t>
            </a:r>
          </a:p>
          <a:p>
            <a:pPr marL="0" indent="0">
              <a:buNone/>
            </a:pPr>
            <a:r>
              <a:rPr lang="de-CH" dirty="0"/>
              <a:t>a) bei Obsiegen</a:t>
            </a:r>
          </a:p>
          <a:p>
            <a:pPr marL="0" indent="0">
              <a:buNone/>
            </a:pPr>
            <a:r>
              <a:rPr lang="de-CH" dirty="0"/>
              <a:t>b) wenn BESC nach Art. 426 Abs. 2 StPO kostenpflichtig</a:t>
            </a:r>
          </a:p>
          <a:p>
            <a:pPr marL="0" indent="0">
              <a:buNone/>
            </a:pPr>
            <a:endParaRPr lang="de-CH" dirty="0"/>
          </a:p>
          <a:p>
            <a:pPr marL="0" indent="0">
              <a:buNone/>
            </a:pPr>
            <a:r>
              <a:rPr lang="de-CH" dirty="0"/>
              <a:t>Wann obsiegt die Privatklägerschaft?</a:t>
            </a:r>
          </a:p>
          <a:p>
            <a:pPr marL="0" indent="0">
              <a:buNone/>
            </a:pPr>
            <a:r>
              <a:rPr lang="de-CH" dirty="0"/>
              <a:t>(vgl. Ausführungen zur Zivilklage im Vorverfahren)</a:t>
            </a:r>
          </a:p>
          <a:p>
            <a:pPr marL="0" indent="0">
              <a:buNone/>
            </a:pPr>
            <a:r>
              <a:rPr lang="de-CH" dirty="0">
                <a:solidFill>
                  <a:schemeClr val="accent5"/>
                </a:solidFill>
              </a:rPr>
              <a:t>BGE 139 IV 102</a:t>
            </a:r>
          </a:p>
          <a:p>
            <a:pPr marL="0" indent="0">
              <a:buNone/>
            </a:pPr>
            <a:endParaRPr lang="de-CH" dirty="0"/>
          </a:p>
          <a:p>
            <a:pPr marL="0" indent="0">
              <a:buNone/>
            </a:pPr>
            <a:endParaRPr lang="de-CH" dirty="0"/>
          </a:p>
          <a:p>
            <a:pPr marL="0" indent="0">
              <a:buNone/>
            </a:pPr>
            <a:r>
              <a:rPr lang="de-CH" dirty="0"/>
              <a:t>Prüfung auf Antrag und nach Bezifferung (Art. 433 Abs. 2 StPO)</a:t>
            </a:r>
          </a:p>
        </p:txBody>
      </p:sp>
    </p:spTree>
    <p:extLst>
      <p:ext uri="{BB962C8B-B14F-4D97-AF65-F5344CB8AC3E}">
        <p14:creationId xmlns:p14="http://schemas.microsoft.com/office/powerpoint/2010/main" val="214134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16</a:t>
            </a:fld>
            <a:endParaRPr lang="de-CH" noProof="0" dirty="0"/>
          </a:p>
        </p:txBody>
      </p:sp>
      <p:sp>
        <p:nvSpPr>
          <p:cNvPr id="5" name="Textplatzhalter 4"/>
          <p:cNvSpPr>
            <a:spLocks noGrp="1"/>
          </p:cNvSpPr>
          <p:nvPr>
            <p:ph type="body" sz="quarter" idx="13"/>
          </p:nvPr>
        </p:nvSpPr>
        <p:spPr>
          <a:xfrm>
            <a:off x="719137" y="1170681"/>
            <a:ext cx="11952287" cy="7668146"/>
          </a:xfrm>
        </p:spPr>
        <p:txBody>
          <a:bodyPr>
            <a:normAutofit/>
          </a:bodyPr>
          <a:lstStyle/>
          <a:p>
            <a:pPr marL="0" indent="0">
              <a:buNone/>
            </a:pPr>
            <a:r>
              <a:rPr lang="de-CH" b="1" dirty="0"/>
              <a:t>Entschädigungen</a:t>
            </a:r>
          </a:p>
          <a:p>
            <a:pPr marL="0" indent="0">
              <a:buNone/>
            </a:pPr>
            <a:r>
              <a:rPr lang="de-CH" sz="3200" dirty="0"/>
              <a:t>Ansprüche PRKL gegenüber BESC (Art. 433 StPO)</a:t>
            </a:r>
          </a:p>
          <a:p>
            <a:pPr marL="0" indent="0">
              <a:buNone/>
            </a:pPr>
            <a:r>
              <a:rPr lang="de-CH" sz="3200" dirty="0"/>
              <a:t>Wann obsiegt die Privatklägerschaft?</a:t>
            </a:r>
          </a:p>
          <a:p>
            <a:pPr marL="0" indent="0">
              <a:buNone/>
            </a:pPr>
            <a:r>
              <a:rPr lang="de-CH" sz="3200" dirty="0">
                <a:solidFill>
                  <a:schemeClr val="accent5"/>
                </a:solidFill>
              </a:rPr>
              <a:t>BGE 139 IV 102</a:t>
            </a:r>
          </a:p>
          <a:p>
            <a:pPr marL="0" indent="0">
              <a:buNone/>
            </a:pPr>
            <a:r>
              <a:rPr lang="de-CH" sz="3200" dirty="0"/>
              <a:t>War dem Bundesgericht auch unwohl mit der Stellung der PRKL?</a:t>
            </a:r>
          </a:p>
          <a:p>
            <a:pPr marL="0" indent="0">
              <a:buNone/>
            </a:pPr>
            <a:r>
              <a:rPr lang="de-CH" sz="3200" dirty="0"/>
              <a:t>Kehrtwende zu BGE 123 I 145 «durchschnittlicher Bürger»</a:t>
            </a:r>
          </a:p>
          <a:p>
            <a:pPr marL="571500" indent="-571500">
              <a:buFontTx/>
              <a:buChar char="-"/>
            </a:pPr>
            <a:r>
              <a:rPr lang="de-CH" sz="3200" dirty="0"/>
              <a:t>Bei Verurteilung BESC durch Strafbefehl obsiegt PRKL als </a:t>
            </a:r>
            <a:r>
              <a:rPr lang="de-CH" sz="3200" dirty="0">
                <a:solidFill>
                  <a:schemeClr val="accent1"/>
                </a:solidFill>
              </a:rPr>
              <a:t>Strafklägerin</a:t>
            </a:r>
            <a:r>
              <a:rPr lang="de-CH" sz="3200" dirty="0"/>
              <a:t>, weshalb sie für die ihr im Zusammenhang mit der Strafklage erwachsenen Kosten der privaten Vertretung* zu entschädigen ist  </a:t>
            </a:r>
            <a:r>
              <a:rPr lang="de-CH" sz="2800" dirty="0"/>
              <a:t>(*</a:t>
            </a:r>
            <a:r>
              <a:rPr lang="de-CH" sz="2800" dirty="0" err="1"/>
              <a:t>BGer</a:t>
            </a:r>
            <a:r>
              <a:rPr lang="de-CH" sz="2800" dirty="0"/>
              <a:t> «Verteidigung») </a:t>
            </a:r>
          </a:p>
          <a:p>
            <a:pPr marL="571500" indent="-571500">
              <a:buFontTx/>
              <a:buChar char="-"/>
            </a:pPr>
            <a:r>
              <a:rPr lang="de-CH" sz="3200" dirty="0"/>
              <a:t> Wird Zivilklage auf </a:t>
            </a:r>
            <a:r>
              <a:rPr lang="de-CH" sz="3200" dirty="0" err="1"/>
              <a:t>Zivilweg</a:t>
            </a:r>
            <a:r>
              <a:rPr lang="de-CH" sz="3200" dirty="0"/>
              <a:t> verwiesen, kann PRKL als </a:t>
            </a:r>
            <a:r>
              <a:rPr lang="de-CH" sz="3200" dirty="0">
                <a:solidFill>
                  <a:schemeClr val="accent1"/>
                </a:solidFill>
              </a:rPr>
              <a:t>Zivilklägerin</a:t>
            </a:r>
            <a:r>
              <a:rPr lang="de-CH" sz="3200" dirty="0"/>
              <a:t> nicht als obsiegende und jedenfalls bei Erlass SB auch nicht als unterliegende Partei gelten</a:t>
            </a:r>
          </a:p>
          <a:p>
            <a:pPr marL="571500" indent="-571500">
              <a:buFontTx/>
              <a:buChar char="-"/>
            </a:pPr>
            <a:r>
              <a:rPr lang="de-CH" sz="3200" dirty="0"/>
              <a:t>Auf Zivilklage bezogene Aufwendungen nicht beachten</a:t>
            </a:r>
          </a:p>
        </p:txBody>
      </p:sp>
    </p:spTree>
    <p:extLst>
      <p:ext uri="{BB962C8B-B14F-4D97-AF65-F5344CB8AC3E}">
        <p14:creationId xmlns:p14="http://schemas.microsoft.com/office/powerpoint/2010/main" val="31125107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17</a:t>
            </a:fld>
            <a:endParaRPr lang="de-CH" noProof="0" dirty="0"/>
          </a:p>
        </p:txBody>
      </p:sp>
      <p:sp>
        <p:nvSpPr>
          <p:cNvPr id="5" name="Textplatzhalter 4"/>
          <p:cNvSpPr>
            <a:spLocks noGrp="1"/>
          </p:cNvSpPr>
          <p:nvPr>
            <p:ph type="body" sz="quarter" idx="13"/>
          </p:nvPr>
        </p:nvSpPr>
        <p:spPr>
          <a:xfrm>
            <a:off x="719137" y="1170681"/>
            <a:ext cx="11952287" cy="7668146"/>
          </a:xfrm>
        </p:spPr>
        <p:txBody>
          <a:bodyPr>
            <a:normAutofit lnSpcReduction="10000"/>
          </a:bodyPr>
          <a:lstStyle/>
          <a:p>
            <a:pPr marL="0" indent="0">
              <a:buNone/>
            </a:pPr>
            <a:r>
              <a:rPr lang="de-CH" b="1" dirty="0"/>
              <a:t>Entschädigungen</a:t>
            </a:r>
          </a:p>
          <a:p>
            <a:pPr marL="0" indent="0">
              <a:buNone/>
            </a:pPr>
            <a:r>
              <a:rPr lang="de-CH" sz="3200" dirty="0"/>
              <a:t>Ansprüche PRKL gegenüber BESC (Art. 433 StPO)</a:t>
            </a:r>
          </a:p>
          <a:p>
            <a:pPr marL="0" indent="0">
              <a:buNone/>
            </a:pPr>
            <a:r>
              <a:rPr lang="de-CH" sz="3200" dirty="0"/>
              <a:t>Wann obsiegt die Privatklägerschaft?</a:t>
            </a:r>
          </a:p>
          <a:p>
            <a:pPr marL="0" indent="0">
              <a:buNone/>
            </a:pPr>
            <a:r>
              <a:rPr lang="de-CH" sz="3200" dirty="0">
                <a:solidFill>
                  <a:schemeClr val="accent5"/>
                </a:solidFill>
              </a:rPr>
              <a:t>BGE 139 IV 102   Kritik an </a:t>
            </a:r>
            <a:r>
              <a:rPr lang="de-CH" sz="3200" dirty="0" err="1">
                <a:solidFill>
                  <a:schemeClr val="accent5"/>
                </a:solidFill>
              </a:rPr>
              <a:t>Erw</a:t>
            </a:r>
            <a:r>
              <a:rPr lang="de-CH" sz="3200" dirty="0">
                <a:solidFill>
                  <a:schemeClr val="accent5"/>
                </a:solidFill>
              </a:rPr>
              <a:t>. 4.3</a:t>
            </a:r>
          </a:p>
          <a:p>
            <a:pPr marL="0" indent="0">
              <a:buNone/>
            </a:pPr>
            <a:r>
              <a:rPr lang="de-CH" sz="3200" dirty="0"/>
              <a:t>Teil der Lehre: bei Erlass SB ist PRKL auch betreffend Aufwendungen für die Strafklage auf </a:t>
            </a:r>
            <a:r>
              <a:rPr lang="de-CH" sz="3200" dirty="0" err="1"/>
              <a:t>Zivilweg</a:t>
            </a:r>
            <a:r>
              <a:rPr lang="de-CH" sz="3200" dirty="0"/>
              <a:t> zu verweisen.</a:t>
            </a:r>
          </a:p>
          <a:p>
            <a:pPr marL="0" indent="0">
              <a:buNone/>
            </a:pPr>
            <a:r>
              <a:rPr lang="de-CH" sz="3200" dirty="0" err="1"/>
              <a:t>BGer</a:t>
            </a:r>
            <a:r>
              <a:rPr lang="de-CH" sz="3200" dirty="0"/>
              <a:t>: «Geschuldet ist nach Art. 433 Abs. 1 StPO (nur) eine </a:t>
            </a:r>
            <a:r>
              <a:rPr lang="de-CH" sz="3200" i="1" dirty="0"/>
              <a:t>angemessene</a:t>
            </a:r>
            <a:r>
              <a:rPr lang="de-CH" sz="3200" dirty="0"/>
              <a:t> Entschädigung für </a:t>
            </a:r>
            <a:r>
              <a:rPr lang="de-CH" sz="3200" i="1" dirty="0"/>
              <a:t>notwendige</a:t>
            </a:r>
            <a:r>
              <a:rPr lang="de-CH" sz="3200" dirty="0"/>
              <a:t> Aufwendungen.  Was darunter zu verstehen ist bzw. nach welchen Grundsätzen die vom Verurteilten an die PRKL in ihrer Funktion als Strafkläger zu entrichtende Entschädigung festzusetzen ist, braucht vorliegend nicht beantwortet zu werden …»</a:t>
            </a:r>
          </a:p>
          <a:p>
            <a:pPr marL="0" indent="0">
              <a:buNone/>
            </a:pPr>
            <a:r>
              <a:rPr lang="de-CH" sz="3200" dirty="0"/>
              <a:t>Lösungsansatz </a:t>
            </a:r>
            <a:r>
              <a:rPr lang="de-CH" sz="3200" dirty="0">
                <a:solidFill>
                  <a:srgbClr val="FF0000"/>
                </a:solidFill>
              </a:rPr>
              <a:t>HPK</a:t>
            </a:r>
            <a:r>
              <a:rPr lang="de-CH" sz="3200" dirty="0"/>
              <a:t>: </a:t>
            </a:r>
            <a:r>
              <a:rPr lang="de-CH" sz="3200" dirty="0" err="1"/>
              <a:t>St.Galler</a:t>
            </a:r>
            <a:r>
              <a:rPr lang="de-CH" sz="3200" dirty="0"/>
              <a:t> Praxis zu Art. 271 Abs. 2 </a:t>
            </a:r>
            <a:r>
              <a:rPr lang="de-CH" sz="3200" dirty="0" err="1"/>
              <a:t>StP</a:t>
            </a:r>
            <a:r>
              <a:rPr lang="de-CH" sz="3200" dirty="0"/>
              <a:t>/SG «Dem Kläger werden die Vertretungskosten ersetzt, wenn besondere Umstände es rechtfertigen»  </a:t>
            </a:r>
            <a:r>
              <a:rPr lang="de-CH" sz="3200" dirty="0">
                <a:solidFill>
                  <a:schemeClr val="accent5"/>
                </a:solidFill>
              </a:rPr>
              <a:t>GVP 1980 Nr. 32 </a:t>
            </a:r>
          </a:p>
        </p:txBody>
      </p:sp>
    </p:spTree>
    <p:extLst>
      <p:ext uri="{BB962C8B-B14F-4D97-AF65-F5344CB8AC3E}">
        <p14:creationId xmlns:p14="http://schemas.microsoft.com/office/powerpoint/2010/main" val="1815846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18</a:t>
            </a:fld>
            <a:endParaRPr lang="de-CH" noProof="0" dirty="0"/>
          </a:p>
        </p:txBody>
      </p:sp>
      <p:sp>
        <p:nvSpPr>
          <p:cNvPr id="5" name="Textplatzhalter 4"/>
          <p:cNvSpPr>
            <a:spLocks noGrp="1"/>
          </p:cNvSpPr>
          <p:nvPr>
            <p:ph type="body" sz="quarter" idx="13"/>
          </p:nvPr>
        </p:nvSpPr>
        <p:spPr>
          <a:xfrm>
            <a:off x="719137" y="1170681"/>
            <a:ext cx="11952287" cy="7668146"/>
          </a:xfrm>
        </p:spPr>
        <p:txBody>
          <a:bodyPr>
            <a:normAutofit fontScale="92500" lnSpcReduction="20000"/>
          </a:bodyPr>
          <a:lstStyle/>
          <a:p>
            <a:pPr marL="0" indent="0">
              <a:buNone/>
            </a:pPr>
            <a:r>
              <a:rPr lang="de-CH" b="1" dirty="0"/>
              <a:t>Entschädigungen</a:t>
            </a:r>
          </a:p>
          <a:p>
            <a:pPr marL="0" indent="0">
              <a:buNone/>
            </a:pPr>
            <a:r>
              <a:rPr lang="de-CH" sz="3200" dirty="0"/>
              <a:t>Ansprüche PRKL gegenüber BESC (Art. 433 StPO)</a:t>
            </a:r>
          </a:p>
          <a:p>
            <a:pPr marL="0" indent="0">
              <a:buNone/>
            </a:pPr>
            <a:endParaRPr lang="de-CH" sz="3200" dirty="0"/>
          </a:p>
          <a:p>
            <a:pPr marL="0" indent="0">
              <a:buNone/>
            </a:pPr>
            <a:r>
              <a:rPr lang="de-CH" sz="3200" dirty="0"/>
              <a:t>Art. 433 StPO im Gegensatz zu Art. 271 </a:t>
            </a:r>
            <a:r>
              <a:rPr lang="de-CH" sz="3200" dirty="0" err="1"/>
              <a:t>StP</a:t>
            </a:r>
            <a:r>
              <a:rPr lang="de-CH" sz="3200" dirty="0"/>
              <a:t>/SG  (Gesetzeslücke)</a:t>
            </a:r>
          </a:p>
          <a:p>
            <a:pPr marL="0" indent="0">
              <a:buNone/>
            </a:pPr>
            <a:r>
              <a:rPr lang="de-CH" sz="3200" dirty="0"/>
              <a:t>-&gt; Keine Ansprüche PRKL gegenüber dem </a:t>
            </a:r>
            <a:r>
              <a:rPr lang="de-CH" sz="3200" b="1" dirty="0"/>
              <a:t>Staat</a:t>
            </a:r>
            <a:r>
              <a:rPr lang="de-CH" sz="3200" dirty="0"/>
              <a:t> vorgesehen</a:t>
            </a:r>
          </a:p>
          <a:p>
            <a:pPr marL="0" indent="0">
              <a:buNone/>
            </a:pPr>
            <a:endParaRPr lang="de-CH" sz="3200" dirty="0"/>
          </a:p>
          <a:p>
            <a:pPr marL="0" indent="0">
              <a:buNone/>
            </a:pPr>
            <a:r>
              <a:rPr lang="de-CH" sz="3200" dirty="0"/>
              <a:t>Fallbeispiel</a:t>
            </a:r>
            <a:endParaRPr lang="de-CH" sz="3200" dirty="0">
              <a:solidFill>
                <a:schemeClr val="accent5"/>
              </a:solidFill>
            </a:endParaRPr>
          </a:p>
          <a:p>
            <a:pPr marL="0" indent="0">
              <a:buNone/>
            </a:pPr>
            <a:r>
              <a:rPr lang="de-CH" sz="3200" dirty="0"/>
              <a:t>Geschäftsmann G wird zu später Stunde beim Bahnhof </a:t>
            </a:r>
            <a:r>
              <a:rPr lang="de-CH" sz="3200" dirty="0" err="1"/>
              <a:t>St.Gallen</a:t>
            </a:r>
            <a:r>
              <a:rPr lang="de-CH" sz="3200" dirty="0"/>
              <a:t> von zwei Typen zusammengeschlagen. Spitaleinweisung mit erheblichen Kopfverletzungen und drei Wochen stationärer Aufenthalt. </a:t>
            </a:r>
            <a:r>
              <a:rPr lang="de-CH" sz="3200" dirty="0" err="1"/>
              <a:t>Beizug</a:t>
            </a:r>
            <a:r>
              <a:rPr lang="de-CH" sz="3200" dirty="0"/>
              <a:t> einer Rechtsvertretung durch die Ehefrau, welche nebst zwei schulpflichtigen Kindern auch das Geschäft betreuen muss. </a:t>
            </a:r>
          </a:p>
          <a:p>
            <a:pPr marL="0" indent="0">
              <a:buNone/>
            </a:pPr>
            <a:r>
              <a:rPr lang="de-CH" sz="3200" dirty="0"/>
              <a:t>Anfangsverdacht auf Täter A und B, vage Angaben des Opfers aufgrund Gedächtnisausfall -&gt; Einstellung des Verfahrens. </a:t>
            </a:r>
          </a:p>
          <a:p>
            <a:pPr marL="0" indent="0">
              <a:buNone/>
            </a:pPr>
            <a:r>
              <a:rPr lang="de-CH" sz="3200" dirty="0"/>
              <a:t>Da Bedürftigkeit nicht gegeben, keine Entschädigung PRKL zulasten der Prozedur!  </a:t>
            </a:r>
            <a:r>
              <a:rPr lang="de-CH" sz="2600" dirty="0"/>
              <a:t>(HPK: Ausnahme gestützt auf Art. 421 StPO möglich?)</a:t>
            </a:r>
          </a:p>
          <a:p>
            <a:pPr marL="0" indent="0">
              <a:buNone/>
            </a:pPr>
            <a:r>
              <a:rPr lang="de-CH" sz="3200" dirty="0"/>
              <a:t>Nachfrage </a:t>
            </a:r>
            <a:r>
              <a:rPr lang="de-CH" sz="3200" dirty="0">
                <a:solidFill>
                  <a:srgbClr val="FF0000"/>
                </a:solidFill>
              </a:rPr>
              <a:t>HPK</a:t>
            </a:r>
            <a:r>
              <a:rPr lang="de-CH" sz="3200" dirty="0"/>
              <a:t>: Die Opferhilfestelle bestätigte eine Zunahme von Entschädigungsbegehren ohne Bezug zu einer konkreten Täterschaft.</a:t>
            </a:r>
            <a:r>
              <a:rPr lang="de-CH" sz="3200" dirty="0">
                <a:solidFill>
                  <a:schemeClr val="accent5"/>
                </a:solidFill>
              </a:rPr>
              <a:t> </a:t>
            </a:r>
          </a:p>
        </p:txBody>
      </p:sp>
    </p:spTree>
    <p:extLst>
      <p:ext uri="{BB962C8B-B14F-4D97-AF65-F5344CB8AC3E}">
        <p14:creationId xmlns:p14="http://schemas.microsoft.com/office/powerpoint/2010/main" val="24898634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19</a:t>
            </a:fld>
            <a:endParaRPr lang="de-CH" noProof="0" dirty="0"/>
          </a:p>
        </p:txBody>
      </p:sp>
      <p:sp>
        <p:nvSpPr>
          <p:cNvPr id="5" name="Textplatzhalter 4"/>
          <p:cNvSpPr>
            <a:spLocks noGrp="1"/>
          </p:cNvSpPr>
          <p:nvPr>
            <p:ph type="body" sz="quarter" idx="13"/>
          </p:nvPr>
        </p:nvSpPr>
        <p:spPr>
          <a:xfrm>
            <a:off x="719137" y="1170681"/>
            <a:ext cx="11952287" cy="7668146"/>
          </a:xfrm>
        </p:spPr>
        <p:txBody>
          <a:bodyPr>
            <a:normAutofit lnSpcReduction="10000"/>
          </a:bodyPr>
          <a:lstStyle/>
          <a:p>
            <a:pPr marL="0" indent="0">
              <a:buNone/>
            </a:pPr>
            <a:r>
              <a:rPr lang="de-CH" b="1" dirty="0"/>
              <a:t>Entschädigungen</a:t>
            </a:r>
          </a:p>
          <a:p>
            <a:pPr marL="0" indent="0">
              <a:buNone/>
            </a:pPr>
            <a:r>
              <a:rPr lang="de-CH" sz="3200" dirty="0"/>
              <a:t>Festsetzung des Honorars</a:t>
            </a:r>
          </a:p>
          <a:p>
            <a:pPr marL="0" indent="0">
              <a:buNone/>
            </a:pPr>
            <a:r>
              <a:rPr lang="de-CH" sz="3200" dirty="0"/>
              <a:t>Zusammenfassung von Praxis und Rechtsprechung (1)</a:t>
            </a:r>
          </a:p>
          <a:p>
            <a:pPr marL="457200" indent="-457200">
              <a:buFontTx/>
              <a:buChar char="-"/>
            </a:pPr>
            <a:r>
              <a:rPr lang="de-CH" sz="3200" dirty="0"/>
              <a:t>Bund und Kantone regeln Berechnung der Verfahrenskosten und legen Gebühren fest (Art. 424 StPO)</a:t>
            </a:r>
          </a:p>
          <a:p>
            <a:pPr marL="457200" indent="-457200">
              <a:buFontTx/>
              <a:buChar char="-"/>
            </a:pPr>
            <a:r>
              <a:rPr lang="de-CH" sz="3200" dirty="0"/>
              <a:t>Amtliche Verteidigung wird nach Anwaltstarif des Bundes oder fallführenden Kantons entschädigt (Art. 135 StPO)</a:t>
            </a:r>
          </a:p>
          <a:p>
            <a:pPr marL="457200" indent="-457200">
              <a:buFontTx/>
              <a:buChar char="-"/>
            </a:pPr>
            <a:r>
              <a:rPr lang="de-CH" sz="3200" dirty="0"/>
              <a:t>Reduziertes (amtliches) Honorar gilt unabhängig des Prozessausgangs </a:t>
            </a:r>
            <a:r>
              <a:rPr lang="de-CH" sz="3200" dirty="0">
                <a:solidFill>
                  <a:schemeClr val="accent5"/>
                </a:solidFill>
              </a:rPr>
              <a:t>(BGE 139 IV 261) </a:t>
            </a:r>
          </a:p>
          <a:p>
            <a:pPr marL="457200" indent="-457200">
              <a:buFontTx/>
              <a:buChar char="-"/>
            </a:pPr>
            <a:r>
              <a:rPr lang="de-CH" sz="3200" dirty="0"/>
              <a:t>Mindestansatz Fr. 180 / Std. </a:t>
            </a:r>
            <a:r>
              <a:rPr lang="de-CH" sz="3200" dirty="0">
                <a:solidFill>
                  <a:schemeClr val="accent5"/>
                </a:solidFill>
              </a:rPr>
              <a:t>(BGE 132 I 201)  </a:t>
            </a:r>
            <a:r>
              <a:rPr lang="de-CH" sz="3200" dirty="0">
                <a:solidFill>
                  <a:schemeClr val="accent1"/>
                </a:solidFill>
              </a:rPr>
              <a:t>SG: Fr. 200</a:t>
            </a:r>
          </a:p>
          <a:p>
            <a:pPr marL="457200" indent="-457200">
              <a:buFontTx/>
              <a:buChar char="-"/>
            </a:pPr>
            <a:r>
              <a:rPr lang="de-CH" sz="3200" dirty="0"/>
              <a:t>Festsetzung des Honorars im Rahmen einer Pauschale ist zulässig und verletzt Recht auf wirksame Verteidigung nicht </a:t>
            </a:r>
            <a:r>
              <a:rPr lang="de-CH" sz="3200" dirty="0">
                <a:solidFill>
                  <a:schemeClr val="accent5"/>
                </a:solidFill>
              </a:rPr>
              <a:t>(BGE 141 I 124)</a:t>
            </a:r>
            <a:r>
              <a:rPr lang="de-CH" sz="3200" dirty="0"/>
              <a:t> </a:t>
            </a:r>
          </a:p>
          <a:p>
            <a:pPr marL="457200" indent="-457200">
              <a:buFontTx/>
              <a:buChar char="-"/>
            </a:pPr>
            <a:r>
              <a:rPr lang="de-CH" sz="3200" dirty="0"/>
              <a:t>Bei Verfahrensabtretung widerruft der abtretende Kanton das amtliche Mandat und legt die Entschädigung fest  </a:t>
            </a:r>
            <a:r>
              <a:rPr lang="de-CH" sz="2400" dirty="0"/>
              <a:t>(Praxis SSK) </a:t>
            </a:r>
          </a:p>
        </p:txBody>
      </p:sp>
    </p:spTree>
    <p:extLst>
      <p:ext uri="{BB962C8B-B14F-4D97-AF65-F5344CB8AC3E}">
        <p14:creationId xmlns:p14="http://schemas.microsoft.com/office/powerpoint/2010/main" val="3260550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noProof="0">
                <a:solidFill>
                  <a:schemeClr val="tx1"/>
                </a:solidFill>
              </a:rPr>
              <a:t>27. April 2016</a:t>
            </a:r>
            <a:endParaRPr lang="de-CH" baseline="0" noProof="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2</a:t>
            </a:fld>
            <a:endParaRPr lang="de-CH" noProof="0" dirty="0"/>
          </a:p>
        </p:txBody>
      </p:sp>
      <p:sp>
        <p:nvSpPr>
          <p:cNvPr id="5" name="Textplatzhalter 4"/>
          <p:cNvSpPr>
            <a:spLocks noGrp="1"/>
          </p:cNvSpPr>
          <p:nvPr>
            <p:ph type="body" sz="quarter" idx="13"/>
          </p:nvPr>
        </p:nvSpPr>
        <p:spPr/>
        <p:txBody>
          <a:bodyPr/>
          <a:lstStyle/>
          <a:p>
            <a:pPr>
              <a:buNone/>
            </a:pPr>
            <a:r>
              <a:rPr lang="de-CH" dirty="0"/>
              <a:t> </a:t>
            </a:r>
          </a:p>
          <a:p>
            <a:pPr>
              <a:buNone/>
            </a:pPr>
            <a:r>
              <a:rPr lang="de-CH" dirty="0"/>
              <a:t>… so viel?   3x G</a:t>
            </a:r>
          </a:p>
          <a:p>
            <a:pPr>
              <a:buNone/>
            </a:pPr>
            <a:endParaRPr lang="de-CH" dirty="0"/>
          </a:p>
          <a:p>
            <a:pPr>
              <a:buNone/>
            </a:pPr>
            <a:r>
              <a:rPr lang="de-CH" sz="8000" dirty="0"/>
              <a:t>Geld</a:t>
            </a:r>
          </a:p>
          <a:p>
            <a:pPr>
              <a:buNone/>
            </a:pPr>
            <a:r>
              <a:rPr lang="de-CH" sz="8000" dirty="0"/>
              <a:t>Geduld</a:t>
            </a:r>
          </a:p>
          <a:p>
            <a:pPr>
              <a:buNone/>
            </a:pPr>
            <a:r>
              <a:rPr lang="de-CH" sz="8000" dirty="0"/>
              <a:t>Gespür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20</a:t>
            </a:fld>
            <a:endParaRPr lang="de-CH" noProof="0" dirty="0"/>
          </a:p>
        </p:txBody>
      </p:sp>
      <p:sp>
        <p:nvSpPr>
          <p:cNvPr id="5" name="Textplatzhalter 4"/>
          <p:cNvSpPr>
            <a:spLocks noGrp="1"/>
          </p:cNvSpPr>
          <p:nvPr>
            <p:ph type="body" sz="quarter" idx="13"/>
          </p:nvPr>
        </p:nvSpPr>
        <p:spPr>
          <a:xfrm>
            <a:off x="719137" y="1170681"/>
            <a:ext cx="11952287" cy="7668146"/>
          </a:xfrm>
        </p:spPr>
        <p:txBody>
          <a:bodyPr>
            <a:normAutofit fontScale="92500" lnSpcReduction="20000"/>
          </a:bodyPr>
          <a:lstStyle/>
          <a:p>
            <a:pPr marL="0" indent="0">
              <a:buNone/>
            </a:pPr>
            <a:r>
              <a:rPr lang="de-CH" b="1" dirty="0"/>
              <a:t>Entschädigungen</a:t>
            </a:r>
          </a:p>
          <a:p>
            <a:pPr marL="0" indent="0">
              <a:buNone/>
            </a:pPr>
            <a:r>
              <a:rPr lang="de-CH" sz="3200" dirty="0"/>
              <a:t>Festsetzung des Honorars</a:t>
            </a:r>
          </a:p>
          <a:p>
            <a:pPr marL="0" indent="0">
              <a:buNone/>
            </a:pPr>
            <a:r>
              <a:rPr lang="de-CH" sz="3200" dirty="0"/>
              <a:t>Zusammenfassung von Praxis und Rechtsprechung (2)</a:t>
            </a:r>
          </a:p>
          <a:p>
            <a:pPr marL="457200" indent="-457200">
              <a:buFontTx/>
              <a:buChar char="-"/>
            </a:pPr>
            <a:r>
              <a:rPr lang="de-CH" sz="3200" dirty="0"/>
              <a:t>Art. 429 StPO regelt die Entschädigung für die Kosten eines Wahlverteidigers. Bei Freispruch kann der (amtlich vertretene) BESC daher keine Entschädigung für seine (amtliche) Verteidigung verlangen </a:t>
            </a:r>
            <a:r>
              <a:rPr lang="de-CH" sz="3200" dirty="0">
                <a:solidFill>
                  <a:schemeClr val="accent5"/>
                </a:solidFill>
              </a:rPr>
              <a:t>(BGE 138 IV 206).  </a:t>
            </a:r>
            <a:r>
              <a:rPr lang="de-CH" sz="3200" dirty="0"/>
              <a:t>-&gt;</a:t>
            </a:r>
            <a:r>
              <a:rPr lang="de-CH" sz="3200" dirty="0">
                <a:solidFill>
                  <a:schemeClr val="accent5"/>
                </a:solidFill>
              </a:rPr>
              <a:t> </a:t>
            </a:r>
            <a:r>
              <a:rPr lang="de-CH" sz="3200" dirty="0"/>
              <a:t>Im Beschwerdeverfahren nach Art. 135 Abs. 3 StPO ist der BESC nicht Partei. </a:t>
            </a:r>
            <a:r>
              <a:rPr lang="de-CH" sz="3200" dirty="0">
                <a:solidFill>
                  <a:schemeClr val="accent5"/>
                </a:solidFill>
              </a:rPr>
              <a:t> </a:t>
            </a:r>
          </a:p>
          <a:p>
            <a:pPr marL="457200" indent="-457200">
              <a:buFontTx/>
              <a:buChar char="-"/>
            </a:pPr>
            <a:r>
              <a:rPr lang="de-CH" sz="3200" dirty="0"/>
              <a:t>Die Entschädigung nach Art. 429 StPO steht dem BESC zu, das Honorar nach Art. 135 StPO der amtlichen Verteidigung (zu beachten bei der Formulierung des </a:t>
            </a:r>
            <a:r>
              <a:rPr lang="de-CH" sz="3200" dirty="0" err="1"/>
              <a:t>Dispos</a:t>
            </a:r>
            <a:r>
              <a:rPr lang="de-CH" sz="3200" dirty="0"/>
              <a:t>)</a:t>
            </a:r>
          </a:p>
          <a:p>
            <a:pPr marL="457200" indent="-457200">
              <a:buFontTx/>
              <a:buChar char="-"/>
            </a:pPr>
            <a:r>
              <a:rPr lang="de-CH" sz="3200" dirty="0"/>
              <a:t>Entschädigungsanspruch setzt voraus, dass sowohl </a:t>
            </a:r>
            <a:r>
              <a:rPr lang="de-CH" sz="3200" u="sng" dirty="0" err="1"/>
              <a:t>Beizug</a:t>
            </a:r>
            <a:r>
              <a:rPr lang="de-CH" sz="3200" dirty="0"/>
              <a:t> eines Anwalts als auch der von diesem betriebene </a:t>
            </a:r>
            <a:r>
              <a:rPr lang="de-CH" sz="3200" u="sng" dirty="0"/>
              <a:t>Aufwand</a:t>
            </a:r>
            <a:r>
              <a:rPr lang="de-CH" sz="3200" dirty="0"/>
              <a:t> angemessen sind </a:t>
            </a:r>
            <a:r>
              <a:rPr lang="de-CH" sz="3200" dirty="0">
                <a:solidFill>
                  <a:schemeClr val="accent5"/>
                </a:solidFill>
              </a:rPr>
              <a:t>(BGE 138 IV 197) </a:t>
            </a:r>
            <a:r>
              <a:rPr lang="de-CH" sz="2600" dirty="0"/>
              <a:t>-&gt;</a:t>
            </a:r>
            <a:r>
              <a:rPr lang="de-CH" sz="2600" dirty="0">
                <a:solidFill>
                  <a:schemeClr val="accent5"/>
                </a:solidFill>
              </a:rPr>
              <a:t> </a:t>
            </a:r>
            <a:r>
              <a:rPr lang="de-CH" sz="2600" dirty="0"/>
              <a:t>Änderung zur früheren SG-Praxis (vgl. Oberholzer, Grundzüge des Strafprozessrechts, 2. Auflage, N 1839)</a:t>
            </a:r>
            <a:endParaRPr lang="de-CH" sz="2600" dirty="0">
              <a:solidFill>
                <a:schemeClr val="accent1"/>
              </a:solidFill>
            </a:endParaRPr>
          </a:p>
          <a:p>
            <a:pPr marL="457200" indent="-457200">
              <a:buFontTx/>
              <a:buChar char="-"/>
            </a:pPr>
            <a:r>
              <a:rPr lang="de-CH" sz="3200" dirty="0"/>
              <a:t>Kriterien zur Angemessenheit des RA-</a:t>
            </a:r>
            <a:r>
              <a:rPr lang="de-CH" sz="3200" dirty="0" err="1"/>
              <a:t>Beizugs</a:t>
            </a:r>
            <a:r>
              <a:rPr lang="de-CH" sz="3200" dirty="0"/>
              <a:t>: Schwere des Deliktsvorwurfs, tatsächliche und rechtliche Komplexität des Falles, Verfahrensdauer, Auswirkungen auf persönliche und berufliche Verhältnisse des BESC </a:t>
            </a:r>
            <a:r>
              <a:rPr lang="de-CH" sz="3200" dirty="0">
                <a:solidFill>
                  <a:schemeClr val="accent5"/>
                </a:solidFill>
              </a:rPr>
              <a:t>(</a:t>
            </a:r>
            <a:r>
              <a:rPr lang="de-CH" sz="3200" dirty="0" err="1">
                <a:solidFill>
                  <a:schemeClr val="accent5"/>
                </a:solidFill>
              </a:rPr>
              <a:t>Pra</a:t>
            </a:r>
            <a:r>
              <a:rPr lang="de-CH" sz="3200" dirty="0">
                <a:solidFill>
                  <a:schemeClr val="accent5"/>
                </a:solidFill>
              </a:rPr>
              <a:t> 2015 Nr. 7)</a:t>
            </a:r>
            <a:r>
              <a:rPr lang="de-CH" sz="3200" dirty="0"/>
              <a:t> </a:t>
            </a:r>
            <a:r>
              <a:rPr lang="de-CH" sz="2400" dirty="0"/>
              <a:t> </a:t>
            </a:r>
          </a:p>
        </p:txBody>
      </p:sp>
    </p:spTree>
    <p:extLst>
      <p:ext uri="{BB962C8B-B14F-4D97-AF65-F5344CB8AC3E}">
        <p14:creationId xmlns:p14="http://schemas.microsoft.com/office/powerpoint/2010/main" val="13541807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21</a:t>
            </a:fld>
            <a:endParaRPr lang="de-CH" noProof="0" dirty="0"/>
          </a:p>
        </p:txBody>
      </p:sp>
      <p:sp>
        <p:nvSpPr>
          <p:cNvPr id="5" name="Textplatzhalter 4"/>
          <p:cNvSpPr>
            <a:spLocks noGrp="1"/>
          </p:cNvSpPr>
          <p:nvPr>
            <p:ph type="body" sz="quarter" idx="13"/>
          </p:nvPr>
        </p:nvSpPr>
        <p:spPr>
          <a:xfrm>
            <a:off x="719137" y="1170681"/>
            <a:ext cx="11952287" cy="7668146"/>
          </a:xfrm>
        </p:spPr>
        <p:txBody>
          <a:bodyPr>
            <a:normAutofit fontScale="85000" lnSpcReduction="20000"/>
          </a:bodyPr>
          <a:lstStyle/>
          <a:p>
            <a:pPr marL="0" indent="0">
              <a:buNone/>
            </a:pPr>
            <a:r>
              <a:rPr lang="de-CH" b="1" dirty="0"/>
              <a:t>Entschädigungen</a:t>
            </a:r>
          </a:p>
          <a:p>
            <a:pPr marL="0" indent="0">
              <a:buNone/>
            </a:pPr>
            <a:r>
              <a:rPr lang="de-CH" sz="3200" dirty="0"/>
              <a:t>Festsetzung des Honorars</a:t>
            </a:r>
          </a:p>
          <a:p>
            <a:pPr marL="0" indent="0">
              <a:buNone/>
            </a:pPr>
            <a:r>
              <a:rPr lang="de-CH" sz="3200" dirty="0"/>
              <a:t>Zusammenfassung von Praxis und Rechtsprechung (3)</a:t>
            </a:r>
          </a:p>
          <a:p>
            <a:pPr marL="457200" indent="-457200">
              <a:buFontTx/>
              <a:buChar char="-"/>
            </a:pPr>
            <a:r>
              <a:rPr lang="de-CH" sz="3200" dirty="0"/>
              <a:t>Anwendung der </a:t>
            </a:r>
            <a:r>
              <a:rPr lang="de-CH" sz="3200" dirty="0" err="1"/>
              <a:t>kant</a:t>
            </a:r>
            <a:r>
              <a:rPr lang="de-CH" sz="3200" dirty="0"/>
              <a:t>. Honorarordnung (</a:t>
            </a:r>
            <a:r>
              <a:rPr lang="de-CH" sz="3200" dirty="0" err="1"/>
              <a:t>HonO</a:t>
            </a:r>
            <a:r>
              <a:rPr lang="de-CH" sz="3200" dirty="0"/>
              <a:t>/SG)  </a:t>
            </a:r>
            <a:r>
              <a:rPr lang="de-CH" sz="3200" i="1" dirty="0"/>
              <a:t>Systematik etwas wirr</a:t>
            </a:r>
          </a:p>
          <a:p>
            <a:pPr marL="457200" indent="-457200">
              <a:buFontTx/>
              <a:buChar char="-"/>
            </a:pPr>
            <a:r>
              <a:rPr lang="de-CH" sz="3200" dirty="0"/>
              <a:t>Art. 10 </a:t>
            </a:r>
            <a:r>
              <a:rPr lang="de-CH" sz="3200" dirty="0" err="1"/>
              <a:t>HonO</a:t>
            </a:r>
            <a:r>
              <a:rPr lang="de-CH" sz="3200" dirty="0"/>
              <a:t>: Honorar des unentgeltlichen Vertreters in Strafsachen und des amtlichen Verteidigers grundsätzlich als </a:t>
            </a:r>
            <a:r>
              <a:rPr lang="de-CH" sz="3200" u="sng" dirty="0">
                <a:solidFill>
                  <a:schemeClr val="accent1"/>
                </a:solidFill>
              </a:rPr>
              <a:t>Pauschale</a:t>
            </a:r>
            <a:r>
              <a:rPr lang="de-CH" sz="3200" dirty="0"/>
              <a:t> bemessen</a:t>
            </a:r>
          </a:p>
          <a:p>
            <a:pPr marL="457200" indent="-457200">
              <a:buFontTx/>
              <a:buChar char="-"/>
            </a:pPr>
            <a:r>
              <a:rPr lang="de-CH" sz="3200" dirty="0"/>
              <a:t>Art. 10 Abs. 2 </a:t>
            </a:r>
            <a:r>
              <a:rPr lang="de-CH" sz="3200" dirty="0" err="1"/>
              <a:t>HonO</a:t>
            </a:r>
            <a:r>
              <a:rPr lang="de-CH" sz="3200" dirty="0"/>
              <a:t>: In aussergewöhnlich aufwendigen Fällen kann Honorar um höchstens die Hälfte erhöht oder </a:t>
            </a:r>
            <a:r>
              <a:rPr lang="de-CH" sz="3200" dirty="0">
                <a:solidFill>
                  <a:schemeClr val="accent1"/>
                </a:solidFill>
              </a:rPr>
              <a:t>ausnahmsweise nach Zeitaufwand</a:t>
            </a:r>
            <a:r>
              <a:rPr lang="de-CH" sz="3200" dirty="0"/>
              <a:t> bemessen werden </a:t>
            </a:r>
            <a:r>
              <a:rPr lang="de-CH" sz="3200" dirty="0">
                <a:solidFill>
                  <a:schemeClr val="accent5"/>
                </a:solidFill>
              </a:rPr>
              <a:t> </a:t>
            </a:r>
          </a:p>
          <a:p>
            <a:pPr marL="457200" indent="-457200">
              <a:buFontTx/>
              <a:buChar char="-"/>
            </a:pPr>
            <a:r>
              <a:rPr lang="de-CH" sz="3200" dirty="0"/>
              <a:t>Art. 19 </a:t>
            </a:r>
            <a:r>
              <a:rPr lang="de-CH" sz="3200" dirty="0" err="1"/>
              <a:t>HonO</a:t>
            </a:r>
            <a:r>
              <a:rPr lang="de-CH" sz="3200" dirty="0"/>
              <a:t>: Innerhalb Pauschale wird Grundhonorar nach den besonderen Umständen, namentlich nach Art und Umfang der Bemühungen, der Schwierigkeit des Falles und den wirtschaftlichen Verhältnissen der Beteiligten, bemessen</a:t>
            </a:r>
          </a:p>
          <a:p>
            <a:pPr marL="457200" indent="-457200">
              <a:buFontTx/>
              <a:buChar char="-"/>
            </a:pPr>
            <a:r>
              <a:rPr lang="de-CH" sz="3200" dirty="0"/>
              <a:t>Art. 21 </a:t>
            </a:r>
            <a:r>
              <a:rPr lang="de-CH" sz="3200" dirty="0" err="1"/>
              <a:t>HonO</a:t>
            </a:r>
            <a:r>
              <a:rPr lang="de-CH" sz="3200" dirty="0"/>
              <a:t>: Im Strafprozess beträgt Honorar für Verteidigung BESC oder Vertretung PRKL oder Dritte </a:t>
            </a:r>
            <a:r>
              <a:rPr lang="de-CH" sz="3200" u="sng" dirty="0">
                <a:solidFill>
                  <a:schemeClr val="accent1"/>
                </a:solidFill>
              </a:rPr>
              <a:t>pauschal</a:t>
            </a:r>
            <a:r>
              <a:rPr lang="de-CH" sz="3200" dirty="0"/>
              <a:t>: Fr. 500-4’000 (</a:t>
            </a:r>
            <a:r>
              <a:rPr lang="de-CH" sz="3200" dirty="0" err="1"/>
              <a:t>StA</a:t>
            </a:r>
            <a:r>
              <a:rPr lang="de-CH" sz="3200" dirty="0"/>
              <a:t>), Fr. 1’000-8’000 (ER), Fr. 1’500-12’000 (</a:t>
            </a:r>
            <a:r>
              <a:rPr lang="de-CH" sz="3200" dirty="0" err="1"/>
              <a:t>KrG</a:t>
            </a:r>
            <a:r>
              <a:rPr lang="de-CH" sz="3200" dirty="0"/>
              <a:t>)   </a:t>
            </a:r>
            <a:r>
              <a:rPr lang="de-CH" sz="2600" dirty="0"/>
              <a:t>-&gt;</a:t>
            </a:r>
            <a:r>
              <a:rPr lang="de-CH" sz="2600" dirty="0">
                <a:solidFill>
                  <a:schemeClr val="accent5"/>
                </a:solidFill>
              </a:rPr>
              <a:t> keine Einschränkung auf amtliche Mandate</a:t>
            </a:r>
            <a:endParaRPr lang="de-CH" sz="2600" dirty="0">
              <a:solidFill>
                <a:schemeClr val="accent1"/>
              </a:solidFill>
            </a:endParaRPr>
          </a:p>
          <a:p>
            <a:pPr marL="457200" indent="-457200">
              <a:buFontTx/>
              <a:buChar char="-"/>
            </a:pPr>
            <a:r>
              <a:rPr lang="de-CH" sz="3200" dirty="0"/>
              <a:t>Art. 23 Abs. 2 </a:t>
            </a:r>
            <a:r>
              <a:rPr lang="de-CH" sz="3200" dirty="0" err="1"/>
              <a:t>HonO</a:t>
            </a:r>
            <a:r>
              <a:rPr lang="de-CH" sz="3200" dirty="0"/>
              <a:t>: Im Strafprozess kann der RA das Honorar </a:t>
            </a:r>
            <a:r>
              <a:rPr lang="de-CH" sz="3200" dirty="0">
                <a:solidFill>
                  <a:schemeClr val="accent1"/>
                </a:solidFill>
              </a:rPr>
              <a:t>nach Zeitaufwand</a:t>
            </a:r>
            <a:r>
              <a:rPr lang="de-CH" sz="3200" dirty="0"/>
              <a:t> bemessen</a:t>
            </a:r>
          </a:p>
          <a:p>
            <a:pPr marL="457200" indent="-457200">
              <a:buFontTx/>
              <a:buChar char="-"/>
            </a:pPr>
            <a:r>
              <a:rPr lang="de-CH" sz="3200" dirty="0"/>
              <a:t>Art. 23 Abs. 3 </a:t>
            </a:r>
            <a:r>
              <a:rPr lang="de-CH" sz="3200" dirty="0" err="1"/>
              <a:t>HonO</a:t>
            </a:r>
            <a:r>
              <a:rPr lang="de-CH" sz="3200" dirty="0"/>
              <a:t>: Unnötiger Aufwand fällt ausser Betracht.  </a:t>
            </a:r>
            <a:r>
              <a:rPr lang="de-CH" sz="2400" dirty="0"/>
              <a:t> </a:t>
            </a:r>
          </a:p>
          <a:p>
            <a:pPr marL="457200" indent="-457200">
              <a:buFontTx/>
              <a:buChar char="-"/>
            </a:pPr>
            <a:endParaRPr lang="de-CH" sz="2400" dirty="0"/>
          </a:p>
        </p:txBody>
      </p:sp>
    </p:spTree>
    <p:extLst>
      <p:ext uri="{BB962C8B-B14F-4D97-AF65-F5344CB8AC3E}">
        <p14:creationId xmlns:p14="http://schemas.microsoft.com/office/powerpoint/2010/main" val="2276464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22</a:t>
            </a:fld>
            <a:endParaRPr lang="de-CH" noProof="0" dirty="0"/>
          </a:p>
        </p:txBody>
      </p:sp>
      <p:sp>
        <p:nvSpPr>
          <p:cNvPr id="5" name="Textplatzhalter 4"/>
          <p:cNvSpPr>
            <a:spLocks noGrp="1"/>
          </p:cNvSpPr>
          <p:nvPr>
            <p:ph type="body" sz="quarter" idx="13"/>
          </p:nvPr>
        </p:nvSpPr>
        <p:spPr>
          <a:xfrm>
            <a:off x="719137" y="1170681"/>
            <a:ext cx="11952287" cy="7668146"/>
          </a:xfrm>
        </p:spPr>
        <p:txBody>
          <a:bodyPr>
            <a:normAutofit fontScale="77500" lnSpcReduction="20000"/>
          </a:bodyPr>
          <a:lstStyle/>
          <a:p>
            <a:pPr marL="0" indent="0">
              <a:buNone/>
            </a:pPr>
            <a:r>
              <a:rPr lang="de-CH" b="1" dirty="0"/>
              <a:t>Entschädigungen</a:t>
            </a:r>
          </a:p>
          <a:p>
            <a:pPr marL="0" indent="0">
              <a:buNone/>
            </a:pPr>
            <a:r>
              <a:rPr lang="de-CH" sz="3200" dirty="0"/>
              <a:t>Festsetzung des Honorars</a:t>
            </a:r>
          </a:p>
          <a:p>
            <a:pPr marL="0" indent="0">
              <a:buNone/>
            </a:pPr>
            <a:r>
              <a:rPr lang="de-CH" sz="3200" dirty="0"/>
              <a:t>Zusammenfassung von Praxis und Rechtsprechung (4)</a:t>
            </a:r>
          </a:p>
          <a:p>
            <a:pPr marL="0" indent="0">
              <a:buNone/>
            </a:pPr>
            <a:r>
              <a:rPr lang="de-CH" sz="3200" dirty="0"/>
              <a:t>Handhabung der privaten Verteidigung resp. Vertretung?</a:t>
            </a:r>
          </a:p>
          <a:p>
            <a:pPr marL="0" indent="0">
              <a:buNone/>
            </a:pPr>
            <a:r>
              <a:rPr lang="de-CH" sz="3200" dirty="0"/>
              <a:t>Bereits </a:t>
            </a:r>
            <a:r>
              <a:rPr lang="de-CH" sz="3200" dirty="0">
                <a:solidFill>
                  <a:schemeClr val="accent5"/>
                </a:solidFill>
              </a:rPr>
              <a:t>GVP 2006 Nr. 108</a:t>
            </a:r>
            <a:r>
              <a:rPr lang="de-CH" sz="3200" dirty="0"/>
              <a:t>: für private Mandate </a:t>
            </a:r>
            <a:r>
              <a:rPr lang="de-CH" sz="3200" dirty="0" err="1"/>
              <a:t>HonO</a:t>
            </a:r>
            <a:r>
              <a:rPr lang="de-CH" sz="3200" dirty="0"/>
              <a:t> massgebend</a:t>
            </a:r>
          </a:p>
          <a:p>
            <a:pPr marL="0" indent="0">
              <a:buNone/>
            </a:pPr>
            <a:r>
              <a:rPr lang="de-CH" sz="3200" dirty="0">
                <a:solidFill>
                  <a:schemeClr val="accent5"/>
                </a:solidFill>
              </a:rPr>
              <a:t>Urteil Kantonsgericht SG vom 3.11.2015 </a:t>
            </a:r>
            <a:r>
              <a:rPr lang="de-CH" sz="3200" dirty="0"/>
              <a:t>bringt Klärung:</a:t>
            </a:r>
          </a:p>
          <a:p>
            <a:pPr marL="457200" indent="-457200">
              <a:buFontTx/>
              <a:buChar char="-"/>
            </a:pPr>
            <a:r>
              <a:rPr lang="de-CH" sz="3200" dirty="0"/>
              <a:t>Im Strafprozess kann der private Verteidiger entweder nach Pauschale oder nach Zeitaufwand abrechnen (Wahlrecht betr. Art. 21 und Art. 23 </a:t>
            </a:r>
            <a:r>
              <a:rPr lang="de-CH" sz="3200" dirty="0" err="1"/>
              <a:t>HonO</a:t>
            </a:r>
            <a:r>
              <a:rPr lang="de-CH" sz="3200" dirty="0"/>
              <a:t>)</a:t>
            </a:r>
          </a:p>
          <a:p>
            <a:pPr marL="457200" indent="-457200">
              <a:buFontTx/>
              <a:buChar char="-"/>
            </a:pPr>
            <a:r>
              <a:rPr lang="de-CH" sz="3200" dirty="0"/>
              <a:t>Innerhalb der Pauschale gelten die Kriterien von Art. 19 </a:t>
            </a:r>
            <a:r>
              <a:rPr lang="de-CH" sz="3200" dirty="0" err="1"/>
              <a:t>HonO</a:t>
            </a:r>
            <a:r>
              <a:rPr lang="de-CH" sz="3200" dirty="0"/>
              <a:t> (s. vorne)</a:t>
            </a:r>
          </a:p>
          <a:p>
            <a:pPr marL="457200" indent="-457200">
              <a:buFontTx/>
              <a:buChar char="-"/>
            </a:pPr>
            <a:r>
              <a:rPr lang="de-CH" sz="3200" dirty="0"/>
              <a:t>Bemühungen des Anwalts müssen im Umfang den Verhältnissen entsprechen, d.h. sachbezogen und angemessen sein (Kausalität zum Strafverfahren) </a:t>
            </a:r>
            <a:r>
              <a:rPr lang="de-CH" sz="3200" dirty="0">
                <a:solidFill>
                  <a:schemeClr val="accent5"/>
                </a:solidFill>
              </a:rPr>
              <a:t> </a:t>
            </a:r>
          </a:p>
          <a:p>
            <a:pPr marL="457200" indent="-457200">
              <a:buFontTx/>
              <a:buChar char="-"/>
            </a:pPr>
            <a:r>
              <a:rPr lang="de-CH" sz="3200" dirty="0"/>
              <a:t>Als Massstab für Angemessenheit des Zeitaufwands dient das tarifliche Pauschalhonorar. «Der Anwalt kann sich an diesem orientieren, wenn er sich vergewissern will, dass sein Aufwand in einem vernünftigen Verhältnis zu den im Straffall anstehenden Problemen steht»</a:t>
            </a:r>
          </a:p>
          <a:p>
            <a:pPr marL="457200" indent="-457200">
              <a:buFontTx/>
              <a:buChar char="-"/>
            </a:pPr>
            <a:r>
              <a:rPr lang="de-CH" sz="3200" dirty="0"/>
              <a:t>Ist sein Honorar überhöht, muss er dies mit den Grundsätzen von Art. 19 </a:t>
            </a:r>
            <a:r>
              <a:rPr lang="de-CH" sz="3200" dirty="0" err="1"/>
              <a:t>HonO</a:t>
            </a:r>
            <a:r>
              <a:rPr lang="de-CH" sz="3200" dirty="0"/>
              <a:t> begründen können</a:t>
            </a:r>
            <a:endParaRPr lang="de-CH" sz="2600" dirty="0">
              <a:solidFill>
                <a:schemeClr val="accent1"/>
              </a:solidFill>
            </a:endParaRPr>
          </a:p>
          <a:p>
            <a:pPr marL="457200" indent="-457200">
              <a:buFontTx/>
              <a:buChar char="-"/>
            </a:pPr>
            <a:r>
              <a:rPr lang="de-CH" sz="3200" dirty="0" err="1"/>
              <a:t>Def</a:t>
            </a:r>
            <a:r>
              <a:rPr lang="de-CH" sz="3200" dirty="0"/>
              <a:t>. aussergewöhnlich aufwendiger Fall: deutliche Abhebung von Vergleichs-fällen, Beweislage äusserst kompliziert, Rechtslage besonders schwierig, Aktenumfang ausserordentlich gross, Untersuchungsverfahren aussergewöhnlich lang, Gerichtsverhandlung mehrere Tage </a:t>
            </a:r>
            <a:r>
              <a:rPr lang="de-CH" sz="3200" dirty="0">
                <a:solidFill>
                  <a:schemeClr val="accent5"/>
                </a:solidFill>
              </a:rPr>
              <a:t>(vgl. Anklagekammer SG, 31.3.2016)  </a:t>
            </a:r>
            <a:r>
              <a:rPr lang="de-CH" sz="2400" dirty="0">
                <a:solidFill>
                  <a:schemeClr val="accent5"/>
                </a:solidFill>
              </a:rPr>
              <a:t> </a:t>
            </a:r>
          </a:p>
        </p:txBody>
      </p:sp>
    </p:spTree>
    <p:extLst>
      <p:ext uri="{BB962C8B-B14F-4D97-AF65-F5344CB8AC3E}">
        <p14:creationId xmlns:p14="http://schemas.microsoft.com/office/powerpoint/2010/main" val="2007266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23</a:t>
            </a:fld>
            <a:endParaRPr lang="de-CH" noProof="0" dirty="0"/>
          </a:p>
        </p:txBody>
      </p:sp>
      <p:sp>
        <p:nvSpPr>
          <p:cNvPr id="5" name="Textplatzhalter 4"/>
          <p:cNvSpPr>
            <a:spLocks noGrp="1"/>
          </p:cNvSpPr>
          <p:nvPr>
            <p:ph type="body" sz="quarter" idx="13"/>
          </p:nvPr>
        </p:nvSpPr>
        <p:spPr>
          <a:xfrm>
            <a:off x="719139" y="1998736"/>
            <a:ext cx="11952287" cy="6696075"/>
          </a:xfrm>
        </p:spPr>
        <p:txBody>
          <a:bodyPr>
            <a:normAutofit/>
          </a:bodyPr>
          <a:lstStyle/>
          <a:p>
            <a:pPr marL="0" lvl="0" indent="0">
              <a:buNone/>
            </a:pPr>
            <a:endParaRPr lang="de-CH" sz="3700" dirty="0">
              <a:solidFill>
                <a:schemeClr val="accent6"/>
              </a:solidFill>
            </a:endParaRPr>
          </a:p>
          <a:p>
            <a:pPr marL="0" lvl="0" indent="0">
              <a:buNone/>
            </a:pPr>
            <a:r>
              <a:rPr lang="de-CH" sz="3700" dirty="0">
                <a:solidFill>
                  <a:schemeClr val="accent6"/>
                </a:solidFill>
              </a:rPr>
              <a:t>Zum Schluss</a:t>
            </a:r>
          </a:p>
          <a:p>
            <a:pPr marL="0" indent="0">
              <a:buNone/>
            </a:pPr>
            <a:endParaRPr lang="de-CH" sz="3700" dirty="0">
              <a:solidFill>
                <a:srgbClr val="000000"/>
              </a:solidFill>
            </a:endParaRPr>
          </a:p>
          <a:p>
            <a:pPr marL="0" lvl="0" indent="0">
              <a:buNone/>
            </a:pPr>
            <a:r>
              <a:rPr lang="de-CH" sz="3700" dirty="0">
                <a:solidFill>
                  <a:srgbClr val="000000"/>
                </a:solidFill>
              </a:rPr>
              <a:t>«Wer soll das bezahlen, </a:t>
            </a:r>
            <a:r>
              <a:rPr lang="de-CH" sz="3700" dirty="0">
                <a:solidFill>
                  <a:schemeClr val="accent1"/>
                </a:solidFill>
              </a:rPr>
              <a:t>wer hat das bestellt</a:t>
            </a:r>
            <a:r>
              <a:rPr lang="de-CH" sz="3700" dirty="0">
                <a:solidFill>
                  <a:srgbClr val="000000"/>
                </a:solidFill>
              </a:rPr>
              <a:t>, </a:t>
            </a:r>
          </a:p>
          <a:p>
            <a:pPr marL="0" lvl="0" indent="0">
              <a:buNone/>
            </a:pPr>
            <a:r>
              <a:rPr lang="de-CH" sz="3700" dirty="0">
                <a:solidFill>
                  <a:srgbClr val="000000"/>
                </a:solidFill>
              </a:rPr>
              <a:t>wer hat soviel Pinke-Pinke, wer hat soviel Geld?»</a:t>
            </a:r>
          </a:p>
          <a:p>
            <a:pPr marL="0" indent="0">
              <a:buNone/>
            </a:pPr>
            <a:endParaRPr lang="de-CH" sz="3700" dirty="0">
              <a:solidFill>
                <a:srgbClr val="000000"/>
              </a:solidFill>
            </a:endParaRPr>
          </a:p>
          <a:p>
            <a:pPr marL="0" indent="0">
              <a:buNone/>
            </a:pPr>
            <a:r>
              <a:rPr lang="de-CH" sz="3700" dirty="0">
                <a:solidFill>
                  <a:srgbClr val="000000"/>
                </a:solidFill>
              </a:rPr>
              <a:t>Gebot der Fairness, wenn es um Kosten und Entschädigungen geht  (hüben und drüben)</a:t>
            </a:r>
          </a:p>
          <a:p>
            <a:pPr marL="0" indent="0">
              <a:buNone/>
            </a:pPr>
            <a:r>
              <a:rPr lang="de-CH" sz="3700" dirty="0">
                <a:solidFill>
                  <a:srgbClr val="000000"/>
                </a:solidFill>
              </a:rPr>
              <a:t>Ein direkter Draht kann manchen Ärger ersparen!</a:t>
            </a:r>
          </a:p>
          <a:p>
            <a:pPr marL="0" lvl="0" indent="0">
              <a:buNone/>
            </a:pPr>
            <a:endParaRPr lang="de-CH" dirty="0"/>
          </a:p>
        </p:txBody>
      </p:sp>
    </p:spTree>
    <p:extLst>
      <p:ext uri="{BB962C8B-B14F-4D97-AF65-F5344CB8AC3E}">
        <p14:creationId xmlns:p14="http://schemas.microsoft.com/office/powerpoint/2010/main" val="30696700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24</a:t>
            </a:fld>
            <a:endParaRPr lang="de-CH" noProof="0" dirty="0"/>
          </a:p>
        </p:txBody>
      </p:sp>
      <p:sp>
        <p:nvSpPr>
          <p:cNvPr id="5" name="Textplatzhalter 4"/>
          <p:cNvSpPr>
            <a:spLocks noGrp="1"/>
          </p:cNvSpPr>
          <p:nvPr>
            <p:ph type="body" sz="quarter" idx="13"/>
          </p:nvPr>
        </p:nvSpPr>
        <p:spPr/>
        <p:txBody>
          <a:bodyPr>
            <a:normAutofit/>
          </a:bodyPr>
          <a:lstStyle/>
          <a:p>
            <a:pPr marL="0" indent="0">
              <a:buNone/>
            </a:pPr>
            <a:endParaRPr lang="de-CH" dirty="0"/>
          </a:p>
          <a:p>
            <a:pPr marL="0" indent="0">
              <a:buNone/>
            </a:pPr>
            <a:r>
              <a:rPr lang="de-CH" dirty="0"/>
              <a:t>Wer soll das bezahlen …?</a:t>
            </a:r>
          </a:p>
          <a:p>
            <a:pPr marL="0" indent="0">
              <a:buNone/>
            </a:pPr>
            <a:endParaRPr lang="de-CH" dirty="0"/>
          </a:p>
          <a:p>
            <a:pPr marL="0" indent="0">
              <a:buNone/>
            </a:pPr>
            <a:r>
              <a:rPr lang="de-CH" dirty="0"/>
              <a:t>Sie nicht !</a:t>
            </a:r>
          </a:p>
          <a:p>
            <a:pPr marL="0" indent="0">
              <a:buNone/>
            </a:pPr>
            <a:endParaRPr lang="de-CH" dirty="0"/>
          </a:p>
          <a:p>
            <a:pPr marL="0" indent="0">
              <a:buNone/>
            </a:pPr>
            <a:r>
              <a:rPr lang="de-CH" dirty="0"/>
              <a:t>Der Juristenverein lädt zum </a:t>
            </a:r>
            <a:r>
              <a:rPr lang="de-CH" dirty="0" err="1"/>
              <a:t>Apéro</a:t>
            </a:r>
            <a:r>
              <a:rPr lang="de-CH" dirty="0"/>
              <a:t> - Prost</a:t>
            </a:r>
            <a:r>
              <a:rPr lang="de-CH" dirty="0">
                <a:sym typeface="Wingdings" panose="05000000000000000000" pitchFamily="2" charset="2"/>
              </a:rPr>
              <a:t> </a:t>
            </a:r>
            <a:r>
              <a:rPr lang="de-CH" dirty="0">
                <a:solidFill>
                  <a:srgbClr val="FFC000"/>
                </a:solidFill>
                <a:sym typeface="Wingdings" panose="05000000000000000000" pitchFamily="2" charset="2"/>
              </a:rPr>
              <a:t></a:t>
            </a:r>
            <a:endParaRPr lang="de-CH" dirty="0">
              <a:solidFill>
                <a:srgbClr val="FFC000"/>
              </a:solidFill>
            </a:endParaRPr>
          </a:p>
          <a:p>
            <a:pPr marL="0" indent="0">
              <a:buNone/>
            </a:pPr>
            <a:endParaRPr lang="de-CH" dirty="0"/>
          </a:p>
          <a:p>
            <a:pPr marL="0" indent="0">
              <a:buNone/>
            </a:pPr>
            <a:r>
              <a:rPr lang="de-CH" dirty="0"/>
              <a:t>Fragen und Anregungen gerne an:</a:t>
            </a:r>
          </a:p>
          <a:p>
            <a:pPr marL="0" indent="0">
              <a:buNone/>
            </a:pPr>
            <a:r>
              <a:rPr lang="de-CH" dirty="0">
                <a:hlinkClick r:id="rId2"/>
              </a:rPr>
              <a:t>hanspeter.kueng@sg.ch</a:t>
            </a:r>
            <a:endParaRPr lang="de-CH" dirty="0"/>
          </a:p>
          <a:p>
            <a:pPr marL="0" indent="0">
              <a:buNone/>
            </a:pPr>
            <a:endParaRPr lang="de-CH" dirty="0"/>
          </a:p>
        </p:txBody>
      </p:sp>
    </p:spTree>
    <p:extLst>
      <p:ext uri="{BB962C8B-B14F-4D97-AF65-F5344CB8AC3E}">
        <p14:creationId xmlns:p14="http://schemas.microsoft.com/office/powerpoint/2010/main" val="2519772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3</a:t>
            </a:fld>
            <a:endParaRPr lang="de-CH" noProof="0" dirty="0"/>
          </a:p>
        </p:txBody>
      </p:sp>
      <p:sp>
        <p:nvSpPr>
          <p:cNvPr id="5" name="Textplatzhalter 4"/>
          <p:cNvSpPr>
            <a:spLocks noGrp="1"/>
          </p:cNvSpPr>
          <p:nvPr>
            <p:ph type="body" sz="quarter" idx="13"/>
          </p:nvPr>
        </p:nvSpPr>
        <p:spPr/>
        <p:txBody>
          <a:bodyPr>
            <a:normAutofit fontScale="92500" lnSpcReduction="10000"/>
          </a:bodyPr>
          <a:lstStyle/>
          <a:p>
            <a:pPr marL="0" indent="0">
              <a:buNone/>
            </a:pPr>
            <a:r>
              <a:rPr lang="de-CH" dirty="0"/>
              <a:t>Was gab Anlass zum Thema?  </a:t>
            </a:r>
          </a:p>
          <a:p>
            <a:pPr marL="0" indent="0">
              <a:buNone/>
            </a:pPr>
            <a:endParaRPr lang="de-CH" dirty="0"/>
          </a:p>
          <a:p>
            <a:pPr marL="0" indent="0">
              <a:buNone/>
            </a:pPr>
            <a:r>
              <a:rPr lang="de-CH" dirty="0"/>
              <a:t>Möglichkeit der Mitwirkung bei der komm. Textausgabe zur StPO von Goldschmid/Maurer/Sollberger, 2008</a:t>
            </a:r>
          </a:p>
          <a:p>
            <a:pPr marL="0" indent="0">
              <a:buNone/>
            </a:pPr>
            <a:r>
              <a:rPr lang="de-CH" dirty="0"/>
              <a:t>10. Titel / Art. 416 bis 436</a:t>
            </a:r>
          </a:p>
          <a:p>
            <a:pPr marL="0" indent="0">
              <a:buNone/>
            </a:pPr>
            <a:endParaRPr lang="de-CH" dirty="0"/>
          </a:p>
          <a:p>
            <a:pPr marL="0" indent="0">
              <a:buNone/>
            </a:pPr>
            <a:r>
              <a:rPr lang="de-CH" dirty="0"/>
              <a:t>Erfahrung, dass Strafsache soweit klar, aber dann noch Kosten- und Entschädigungsfragen am Ende ‘plagen’</a:t>
            </a:r>
          </a:p>
          <a:p>
            <a:pPr marL="0" indent="0">
              <a:buNone/>
            </a:pPr>
            <a:r>
              <a:rPr lang="de-CH" dirty="0"/>
              <a:t> </a:t>
            </a:r>
          </a:p>
          <a:p>
            <a:pPr marL="0" indent="0">
              <a:buNone/>
            </a:pPr>
            <a:r>
              <a:rPr lang="de-CH" dirty="0"/>
              <a:t>Feststellung, dass Kosten und Entschädigungen in der Literatur oft zur Nebensache verkommen  (vgl. Aufsatz Prof. Bommer, zur Stellung der Privatklägerschaft)</a:t>
            </a:r>
          </a:p>
        </p:txBody>
      </p:sp>
    </p:spTree>
    <p:extLst>
      <p:ext uri="{BB962C8B-B14F-4D97-AF65-F5344CB8AC3E}">
        <p14:creationId xmlns:p14="http://schemas.microsoft.com/office/powerpoint/2010/main" val="416712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4</a:t>
            </a:fld>
            <a:endParaRPr lang="de-CH" noProof="0" dirty="0"/>
          </a:p>
        </p:txBody>
      </p:sp>
      <p:sp>
        <p:nvSpPr>
          <p:cNvPr id="5" name="Textplatzhalter 4"/>
          <p:cNvSpPr>
            <a:spLocks noGrp="1"/>
          </p:cNvSpPr>
          <p:nvPr>
            <p:ph type="body" sz="quarter" idx="13"/>
          </p:nvPr>
        </p:nvSpPr>
        <p:spPr>
          <a:xfrm>
            <a:off x="719137" y="1494012"/>
            <a:ext cx="11952287" cy="7380114"/>
          </a:xfrm>
        </p:spPr>
        <p:txBody>
          <a:bodyPr>
            <a:normAutofit fontScale="92500" lnSpcReduction="10000"/>
          </a:bodyPr>
          <a:lstStyle/>
          <a:p>
            <a:pPr marL="0" indent="0">
              <a:buNone/>
            </a:pPr>
            <a:r>
              <a:rPr lang="de-CH" dirty="0"/>
              <a:t>Was dürfen Sie heute erwarten?</a:t>
            </a:r>
          </a:p>
          <a:p>
            <a:pPr marL="0" indent="0">
              <a:buNone/>
            </a:pPr>
            <a:endParaRPr lang="de-CH" dirty="0"/>
          </a:p>
          <a:p>
            <a:pPr marL="0" indent="0">
              <a:buNone/>
            </a:pPr>
            <a:r>
              <a:rPr lang="de-CH" dirty="0"/>
              <a:t>Verfahrenskosten</a:t>
            </a:r>
          </a:p>
          <a:p>
            <a:pPr marL="0" indent="0">
              <a:buNone/>
            </a:pPr>
            <a:r>
              <a:rPr lang="de-CH" dirty="0"/>
              <a:t>Entschädigung der beschuldigten Person</a:t>
            </a:r>
          </a:p>
          <a:p>
            <a:pPr marL="0" indent="0">
              <a:buNone/>
            </a:pPr>
            <a:r>
              <a:rPr lang="de-CH" dirty="0"/>
              <a:t>Entschädigung der Privatklägerschaft</a:t>
            </a:r>
          </a:p>
          <a:p>
            <a:pPr marL="0" indent="0">
              <a:buNone/>
            </a:pPr>
            <a:r>
              <a:rPr lang="de-CH" dirty="0"/>
              <a:t>Amtliche und private Verteidigung</a:t>
            </a:r>
          </a:p>
          <a:p>
            <a:pPr marL="0" indent="0">
              <a:buNone/>
            </a:pPr>
            <a:r>
              <a:rPr lang="de-CH" dirty="0"/>
              <a:t>Honorarbemessung</a:t>
            </a:r>
          </a:p>
          <a:p>
            <a:pPr marL="571500" indent="-571500">
              <a:buFontTx/>
              <a:buChar char="-"/>
            </a:pPr>
            <a:r>
              <a:rPr lang="de-CH" dirty="0"/>
              <a:t>pauschal?</a:t>
            </a:r>
          </a:p>
          <a:p>
            <a:pPr marL="571500" indent="-571500">
              <a:buFontTx/>
              <a:buChar char="-"/>
            </a:pPr>
            <a:r>
              <a:rPr lang="de-CH" dirty="0"/>
              <a:t>nach Zeitaufwand?</a:t>
            </a:r>
          </a:p>
          <a:p>
            <a:pPr marL="571500" indent="-571500">
              <a:buFontTx/>
              <a:buChar char="-"/>
            </a:pPr>
            <a:r>
              <a:rPr lang="de-CH" dirty="0" err="1"/>
              <a:t>St.Gallische</a:t>
            </a:r>
            <a:r>
              <a:rPr lang="de-CH" dirty="0"/>
              <a:t> Honorarordnung (</a:t>
            </a:r>
            <a:r>
              <a:rPr lang="de-CH" dirty="0" err="1"/>
              <a:t>HonO</a:t>
            </a:r>
            <a:r>
              <a:rPr lang="de-CH" dirty="0"/>
              <a:t>) </a:t>
            </a:r>
          </a:p>
          <a:p>
            <a:pPr marL="0" indent="0">
              <a:buNone/>
            </a:pPr>
            <a:r>
              <a:rPr lang="de-CH" dirty="0"/>
              <a:t>Kritische Auseinandersetzung mit der StPO</a:t>
            </a:r>
          </a:p>
          <a:p>
            <a:pPr marL="0" indent="0">
              <a:buNone/>
            </a:pPr>
            <a:r>
              <a:rPr lang="de-CH" dirty="0"/>
              <a:t>Viel Praxis und Diskussion !</a:t>
            </a:r>
          </a:p>
        </p:txBody>
      </p:sp>
    </p:spTree>
    <p:extLst>
      <p:ext uri="{BB962C8B-B14F-4D97-AF65-F5344CB8AC3E}">
        <p14:creationId xmlns:p14="http://schemas.microsoft.com/office/powerpoint/2010/main" val="1890595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5</a:t>
            </a:fld>
            <a:endParaRPr lang="de-CH" noProof="0" dirty="0"/>
          </a:p>
        </p:txBody>
      </p:sp>
      <p:sp>
        <p:nvSpPr>
          <p:cNvPr id="5" name="Textplatzhalter 4"/>
          <p:cNvSpPr>
            <a:spLocks noGrp="1"/>
          </p:cNvSpPr>
          <p:nvPr>
            <p:ph type="body" sz="quarter" idx="13"/>
          </p:nvPr>
        </p:nvSpPr>
        <p:spPr>
          <a:xfrm>
            <a:off x="719137" y="1205980"/>
            <a:ext cx="11952287" cy="7668146"/>
          </a:xfrm>
        </p:spPr>
        <p:txBody>
          <a:bodyPr>
            <a:normAutofit lnSpcReduction="10000"/>
          </a:bodyPr>
          <a:lstStyle/>
          <a:p>
            <a:pPr marL="0" indent="0">
              <a:buNone/>
            </a:pPr>
            <a:r>
              <a:rPr lang="de-CH" dirty="0"/>
              <a:t>Verfahrenskosten (Art. 422 StPO)</a:t>
            </a:r>
          </a:p>
          <a:p>
            <a:pPr marL="0" indent="0">
              <a:buNone/>
            </a:pPr>
            <a:r>
              <a:rPr lang="de-CH" dirty="0"/>
              <a:t>-&gt; </a:t>
            </a:r>
            <a:r>
              <a:rPr lang="de-CH" b="1" dirty="0"/>
              <a:t>Gebühren</a:t>
            </a:r>
            <a:r>
              <a:rPr lang="de-CH" dirty="0"/>
              <a:t> zur Deckung des Aufwands</a:t>
            </a:r>
            <a:r>
              <a:rPr lang="de-CH" sz="3200" i="1" dirty="0"/>
              <a:t> </a:t>
            </a:r>
          </a:p>
          <a:p>
            <a:pPr marL="0" indent="0">
              <a:buNone/>
            </a:pPr>
            <a:r>
              <a:rPr lang="de-CH" dirty="0"/>
              <a:t>-&gt; </a:t>
            </a:r>
            <a:r>
              <a:rPr lang="de-CH" b="1" dirty="0"/>
              <a:t>Auslagen</a:t>
            </a:r>
            <a:r>
              <a:rPr lang="de-CH" dirty="0"/>
              <a:t> im konkreten Straffall </a:t>
            </a:r>
          </a:p>
          <a:p>
            <a:pPr marL="0" indent="0">
              <a:buNone/>
            </a:pPr>
            <a:r>
              <a:rPr lang="de-CH" dirty="0"/>
              <a:t>Auslagen (Abs. 2), namentlich:</a:t>
            </a:r>
          </a:p>
          <a:p>
            <a:pPr marL="0" indent="0">
              <a:buNone/>
            </a:pPr>
            <a:r>
              <a:rPr lang="de-CH" dirty="0"/>
              <a:t>Kosten für die </a:t>
            </a:r>
            <a:r>
              <a:rPr lang="de-CH" u="sng" dirty="0"/>
              <a:t>amtliche</a:t>
            </a:r>
            <a:r>
              <a:rPr lang="de-CH" dirty="0"/>
              <a:t> Verteidigung und </a:t>
            </a:r>
            <a:r>
              <a:rPr lang="de-CH" u="sng" dirty="0"/>
              <a:t>unentgeltliche</a:t>
            </a:r>
            <a:r>
              <a:rPr lang="de-CH" dirty="0"/>
              <a:t> </a:t>
            </a:r>
            <a:r>
              <a:rPr lang="de-CH" dirty="0" err="1"/>
              <a:t>Verbeiständung</a:t>
            </a:r>
            <a:r>
              <a:rPr lang="de-CH" dirty="0"/>
              <a:t> (</a:t>
            </a:r>
            <a:r>
              <a:rPr lang="de-CH" dirty="0" err="1"/>
              <a:t>lit</a:t>
            </a:r>
            <a:r>
              <a:rPr lang="de-CH" dirty="0"/>
              <a:t>. a)</a:t>
            </a:r>
          </a:p>
          <a:p>
            <a:pPr marL="0" indent="0">
              <a:buNone/>
            </a:pPr>
            <a:r>
              <a:rPr lang="de-CH" dirty="0" err="1">
                <a:solidFill>
                  <a:srgbClr val="FF0000"/>
                </a:solidFill>
              </a:rPr>
              <a:t>StA</a:t>
            </a:r>
            <a:r>
              <a:rPr lang="de-CH" dirty="0">
                <a:solidFill>
                  <a:srgbClr val="FF0000"/>
                </a:solidFill>
              </a:rPr>
              <a:t> SG</a:t>
            </a:r>
            <a:r>
              <a:rPr lang="de-CH" dirty="0"/>
              <a:t>: Bestandteil Strafbefehl und Vollzug Rewe</a:t>
            </a:r>
          </a:p>
          <a:p>
            <a:pPr marL="0" indent="0">
              <a:buNone/>
            </a:pPr>
            <a:r>
              <a:rPr lang="de-CH" dirty="0"/>
              <a:t>(kantonale Unterschiede in der Formulierung)</a:t>
            </a:r>
          </a:p>
          <a:p>
            <a:pPr marL="0" indent="0">
              <a:buNone/>
            </a:pPr>
            <a:r>
              <a:rPr lang="de-CH" dirty="0">
                <a:solidFill>
                  <a:schemeClr val="tx2"/>
                </a:solidFill>
              </a:rPr>
              <a:t>Übrige (normale) Entschädigungen und Aufwendungen von Parteien und Dritten sind     keine Verfahrenskosten!   </a:t>
            </a:r>
          </a:p>
          <a:p>
            <a:pPr marL="0" indent="0">
              <a:buNone/>
            </a:pPr>
            <a:r>
              <a:rPr lang="de-CH" dirty="0">
                <a:solidFill>
                  <a:schemeClr val="accent1"/>
                </a:solidFill>
              </a:rPr>
              <a:t>BGE 141 IV 472  </a:t>
            </a:r>
          </a:p>
        </p:txBody>
      </p:sp>
    </p:spTree>
    <p:extLst>
      <p:ext uri="{BB962C8B-B14F-4D97-AF65-F5344CB8AC3E}">
        <p14:creationId xmlns:p14="http://schemas.microsoft.com/office/powerpoint/2010/main" val="2197843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6</a:t>
            </a:fld>
            <a:endParaRPr lang="de-CH" noProof="0" dirty="0"/>
          </a:p>
        </p:txBody>
      </p:sp>
      <p:sp>
        <p:nvSpPr>
          <p:cNvPr id="5" name="Textplatzhalter 4"/>
          <p:cNvSpPr>
            <a:spLocks noGrp="1"/>
          </p:cNvSpPr>
          <p:nvPr>
            <p:ph type="body" sz="quarter" idx="13"/>
          </p:nvPr>
        </p:nvSpPr>
        <p:spPr>
          <a:xfrm>
            <a:off x="719137" y="1205980"/>
            <a:ext cx="11952287" cy="7668146"/>
          </a:xfrm>
        </p:spPr>
        <p:txBody>
          <a:bodyPr>
            <a:normAutofit fontScale="85000" lnSpcReduction="20000"/>
          </a:bodyPr>
          <a:lstStyle/>
          <a:p>
            <a:pPr marL="0" indent="0">
              <a:buNone/>
            </a:pPr>
            <a:r>
              <a:rPr lang="de-CH" dirty="0"/>
              <a:t>Verfahrenskosten (Art. 422 StPO)</a:t>
            </a:r>
          </a:p>
          <a:p>
            <a:pPr marL="0" indent="0">
              <a:buNone/>
            </a:pPr>
            <a:r>
              <a:rPr lang="de-CH" b="1" dirty="0"/>
              <a:t>BGE 141 IV 465 ff.</a:t>
            </a:r>
            <a:r>
              <a:rPr lang="de-CH" dirty="0"/>
              <a:t>  (Urteil vom 5.11.2015)</a:t>
            </a:r>
            <a:endParaRPr lang="de-CH" sz="3200" i="1" dirty="0"/>
          </a:p>
          <a:p>
            <a:pPr marL="0" indent="0">
              <a:buNone/>
            </a:pPr>
            <a:r>
              <a:rPr lang="de-CH" sz="3600" dirty="0"/>
              <a:t>Begriff der Verfahrenskosten; gesetzliche Regelung der Gebühren; interne Weisungen; Beleg von Auslagen</a:t>
            </a:r>
          </a:p>
          <a:p>
            <a:pPr marL="0" indent="0">
              <a:buNone/>
            </a:pPr>
            <a:r>
              <a:rPr lang="de-CH" dirty="0"/>
              <a:t>Thurgauer Tötungsdelikt </a:t>
            </a:r>
            <a:r>
              <a:rPr lang="de-CH" sz="3000" dirty="0"/>
              <a:t>(Mord und Tötungsversuch, 18 Jahre)</a:t>
            </a:r>
          </a:p>
          <a:p>
            <a:pPr marL="0" indent="0">
              <a:buNone/>
            </a:pPr>
            <a:r>
              <a:rPr lang="de-CH" dirty="0"/>
              <a:t>Untersuchungskosten: Fr. 134’756.55</a:t>
            </a:r>
          </a:p>
          <a:p>
            <a:pPr marL="0" indent="0">
              <a:buNone/>
            </a:pPr>
            <a:r>
              <a:rPr lang="de-CH" dirty="0"/>
              <a:t>Zuführungskosten:                   Fr. 300</a:t>
            </a:r>
          </a:p>
          <a:p>
            <a:pPr marL="0" indent="0">
              <a:buNone/>
            </a:pPr>
            <a:r>
              <a:rPr lang="de-CH" dirty="0"/>
              <a:t>Gebühr 1. Instanz:                 Fr. 3’000</a:t>
            </a:r>
          </a:p>
          <a:p>
            <a:pPr marL="0" indent="0">
              <a:buNone/>
            </a:pPr>
            <a:r>
              <a:rPr lang="de-CH" dirty="0"/>
              <a:t>Klägervertretung:                 Fr. 12’000</a:t>
            </a:r>
          </a:p>
          <a:p>
            <a:pPr marL="0" indent="0">
              <a:buNone/>
            </a:pPr>
            <a:r>
              <a:rPr lang="de-CH" dirty="0"/>
              <a:t>Gebühr 2. Instanz:                 Fr. 5’000</a:t>
            </a:r>
          </a:p>
          <a:p>
            <a:pPr marL="0" indent="0">
              <a:buNone/>
            </a:pPr>
            <a:r>
              <a:rPr lang="de-CH" dirty="0"/>
              <a:t>BGer: kritische Prüfung der Positionen (</a:t>
            </a:r>
            <a:r>
              <a:rPr lang="de-CH" dirty="0" err="1"/>
              <a:t>U’haft</a:t>
            </a:r>
            <a:r>
              <a:rPr lang="de-CH" dirty="0"/>
              <a:t>, Tatortreinigung, Bewachung vor Spitalzimmer), </a:t>
            </a:r>
            <a:r>
              <a:rPr lang="de-CH" dirty="0">
                <a:solidFill>
                  <a:schemeClr val="tx2"/>
                </a:solidFill>
              </a:rPr>
              <a:t>Pauschalen sind zulässig </a:t>
            </a:r>
          </a:p>
          <a:p>
            <a:pPr marL="0" indent="0">
              <a:buNone/>
            </a:pPr>
            <a:r>
              <a:rPr lang="de-CH" dirty="0" err="1">
                <a:solidFill>
                  <a:srgbClr val="FF0000"/>
                </a:solidFill>
              </a:rPr>
              <a:t>StA</a:t>
            </a:r>
            <a:r>
              <a:rPr lang="de-CH" dirty="0">
                <a:solidFill>
                  <a:srgbClr val="FF0000"/>
                </a:solidFill>
              </a:rPr>
              <a:t> / Kapo SG</a:t>
            </a:r>
            <a:r>
              <a:rPr lang="de-CH" dirty="0"/>
              <a:t>: keine Probleme (Code K 80, M 300, G 500) plus Kapo-Fachdienste (</a:t>
            </a:r>
            <a:r>
              <a:rPr lang="de-CH" dirty="0" err="1"/>
              <a:t>lit</a:t>
            </a:r>
            <a:r>
              <a:rPr lang="de-CH" dirty="0"/>
              <a:t>. d), IRM, Gutachten (</a:t>
            </a:r>
            <a:r>
              <a:rPr lang="de-CH" dirty="0" err="1"/>
              <a:t>lit</a:t>
            </a:r>
            <a:r>
              <a:rPr lang="de-CH" dirty="0"/>
              <a:t>. c) etc.  </a:t>
            </a:r>
          </a:p>
          <a:p>
            <a:pPr marL="0" indent="0">
              <a:buNone/>
            </a:pPr>
            <a:r>
              <a:rPr lang="de-CH" dirty="0"/>
              <a:t>Grundlage Kapo SG: GT-Nr. 27.79.00 – 27.79.04 </a:t>
            </a:r>
          </a:p>
        </p:txBody>
      </p:sp>
    </p:spTree>
    <p:extLst>
      <p:ext uri="{BB962C8B-B14F-4D97-AF65-F5344CB8AC3E}">
        <p14:creationId xmlns:p14="http://schemas.microsoft.com/office/powerpoint/2010/main" val="4030225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7</a:t>
            </a:fld>
            <a:endParaRPr lang="de-CH" noProof="0" dirty="0"/>
          </a:p>
        </p:txBody>
      </p:sp>
      <p:sp>
        <p:nvSpPr>
          <p:cNvPr id="5" name="Textplatzhalter 4"/>
          <p:cNvSpPr>
            <a:spLocks noGrp="1"/>
          </p:cNvSpPr>
          <p:nvPr>
            <p:ph type="body" sz="quarter" idx="13"/>
          </p:nvPr>
        </p:nvSpPr>
        <p:spPr>
          <a:xfrm>
            <a:off x="719137" y="1205980"/>
            <a:ext cx="11952287" cy="7668146"/>
          </a:xfrm>
        </p:spPr>
        <p:txBody>
          <a:bodyPr>
            <a:normAutofit/>
          </a:bodyPr>
          <a:lstStyle/>
          <a:p>
            <a:pPr marL="0" indent="0">
              <a:buNone/>
            </a:pPr>
            <a:r>
              <a:rPr lang="de-CH" dirty="0"/>
              <a:t>Verfahrenskosten (Art. 422 StPO)</a:t>
            </a:r>
          </a:p>
          <a:p>
            <a:pPr marL="0" indent="0">
              <a:buNone/>
            </a:pPr>
            <a:r>
              <a:rPr lang="de-CH" dirty="0"/>
              <a:t>Kosten für die </a:t>
            </a:r>
            <a:r>
              <a:rPr lang="de-CH" u="sng" dirty="0"/>
              <a:t>amtliche</a:t>
            </a:r>
            <a:r>
              <a:rPr lang="de-CH" dirty="0"/>
              <a:t> Verteidigung und </a:t>
            </a:r>
            <a:r>
              <a:rPr lang="de-CH" u="sng" dirty="0"/>
              <a:t>unentgeltliche</a:t>
            </a:r>
            <a:r>
              <a:rPr lang="de-CH" dirty="0"/>
              <a:t> </a:t>
            </a:r>
            <a:r>
              <a:rPr lang="de-CH" dirty="0" err="1"/>
              <a:t>Verbeiständung</a:t>
            </a:r>
            <a:r>
              <a:rPr lang="de-CH" dirty="0"/>
              <a:t> (Abs. 2 </a:t>
            </a:r>
            <a:r>
              <a:rPr lang="de-CH" dirty="0" err="1"/>
              <a:t>lit</a:t>
            </a:r>
            <a:r>
              <a:rPr lang="de-CH" dirty="0"/>
              <a:t>. a)</a:t>
            </a:r>
          </a:p>
          <a:p>
            <a:pPr marL="0" indent="0">
              <a:buNone/>
            </a:pPr>
            <a:r>
              <a:rPr lang="de-CH" dirty="0" err="1">
                <a:solidFill>
                  <a:srgbClr val="FF0000"/>
                </a:solidFill>
              </a:rPr>
              <a:t>StA</a:t>
            </a:r>
            <a:r>
              <a:rPr lang="de-CH" dirty="0">
                <a:solidFill>
                  <a:srgbClr val="FF0000"/>
                </a:solidFill>
              </a:rPr>
              <a:t> SG</a:t>
            </a:r>
            <a:r>
              <a:rPr lang="de-CH" dirty="0"/>
              <a:t>: Voraussetzung ist eine </a:t>
            </a:r>
            <a:r>
              <a:rPr lang="de-CH" dirty="0">
                <a:solidFill>
                  <a:schemeClr val="tx2"/>
                </a:solidFill>
              </a:rPr>
              <a:t>gültige Anordnung</a:t>
            </a:r>
          </a:p>
          <a:p>
            <a:pPr marL="0" indent="0">
              <a:buNone/>
            </a:pPr>
            <a:r>
              <a:rPr lang="de-CH" dirty="0"/>
              <a:t>Art. 133 StPO: Die amtliche Verteidigung wird von der im jeweiligen Verfahrensstadium zuständigen Verfahrensleitung bestellt. </a:t>
            </a:r>
          </a:p>
          <a:p>
            <a:pPr marL="0" indent="0">
              <a:buNone/>
            </a:pPr>
            <a:r>
              <a:rPr lang="de-CH" dirty="0"/>
              <a:t>Art. 137 StPO für Privatklägerschaft: Bestellung, Widerruf und Wechsel der </a:t>
            </a:r>
            <a:r>
              <a:rPr lang="de-CH" dirty="0" err="1"/>
              <a:t>Verbeiständung</a:t>
            </a:r>
            <a:r>
              <a:rPr lang="de-CH" dirty="0"/>
              <a:t> richten sich sinngemäss nach den Artikeln 133 und 134 </a:t>
            </a:r>
            <a:r>
              <a:rPr lang="de-CH" sz="3200" dirty="0"/>
              <a:t>StPO</a:t>
            </a:r>
            <a:r>
              <a:rPr lang="de-CH" dirty="0"/>
              <a:t> </a:t>
            </a:r>
          </a:p>
          <a:p>
            <a:pPr marL="0" indent="0">
              <a:buNone/>
            </a:pPr>
            <a:r>
              <a:rPr lang="de-CH" dirty="0"/>
              <a:t> </a:t>
            </a:r>
          </a:p>
        </p:txBody>
      </p:sp>
    </p:spTree>
    <p:extLst>
      <p:ext uri="{BB962C8B-B14F-4D97-AF65-F5344CB8AC3E}">
        <p14:creationId xmlns:p14="http://schemas.microsoft.com/office/powerpoint/2010/main" val="2210901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8</a:t>
            </a:fld>
            <a:endParaRPr lang="de-CH" noProof="0" dirty="0"/>
          </a:p>
        </p:txBody>
      </p:sp>
      <p:sp>
        <p:nvSpPr>
          <p:cNvPr id="5" name="Textplatzhalter 4"/>
          <p:cNvSpPr>
            <a:spLocks noGrp="1"/>
          </p:cNvSpPr>
          <p:nvPr>
            <p:ph type="body" sz="quarter" idx="13"/>
          </p:nvPr>
        </p:nvSpPr>
        <p:spPr>
          <a:xfrm>
            <a:off x="719137" y="1205980"/>
            <a:ext cx="11952287" cy="7668146"/>
          </a:xfrm>
        </p:spPr>
        <p:txBody>
          <a:bodyPr>
            <a:normAutofit fontScale="92500" lnSpcReduction="20000"/>
          </a:bodyPr>
          <a:lstStyle/>
          <a:p>
            <a:pPr marL="0" indent="0">
              <a:buNone/>
            </a:pPr>
            <a:r>
              <a:rPr lang="de-CH" dirty="0"/>
              <a:t>Verfahrenskosten (Art. 422 StPO)</a:t>
            </a:r>
          </a:p>
          <a:p>
            <a:pPr marL="0" indent="0">
              <a:buNone/>
            </a:pPr>
            <a:r>
              <a:rPr lang="de-CH" dirty="0"/>
              <a:t>Voraussetzungen für </a:t>
            </a:r>
            <a:r>
              <a:rPr lang="de-CH" u="sng" dirty="0"/>
              <a:t>amtliche</a:t>
            </a:r>
            <a:r>
              <a:rPr lang="de-CH" dirty="0"/>
              <a:t> Verteidigung BESC </a:t>
            </a:r>
          </a:p>
          <a:p>
            <a:pPr marL="0" indent="0">
              <a:buNone/>
            </a:pPr>
            <a:r>
              <a:rPr lang="de-CH" dirty="0"/>
              <a:t>Art. 132 StPO: Anordnung </a:t>
            </a:r>
          </a:p>
          <a:p>
            <a:pPr marL="0" indent="0">
              <a:buNone/>
            </a:pPr>
            <a:r>
              <a:rPr lang="de-CH" dirty="0">
                <a:solidFill>
                  <a:srgbClr val="FF0000"/>
                </a:solidFill>
              </a:rPr>
              <a:t>a)</a:t>
            </a:r>
            <a:r>
              <a:rPr lang="de-CH" dirty="0"/>
              <a:t> bei notwendiger Verteidigung</a:t>
            </a:r>
          </a:p>
          <a:p>
            <a:r>
              <a:rPr lang="de-CH" dirty="0"/>
              <a:t>BESC bestimmt trotz Aufforderung keine Wahlverteidigung</a:t>
            </a:r>
          </a:p>
          <a:p>
            <a:r>
              <a:rPr lang="de-CH" dirty="0"/>
              <a:t>Entzug oder Niederlegung des Mandats und keine Neubestimmung innert Frist durch BESC</a:t>
            </a:r>
          </a:p>
          <a:p>
            <a:pPr marL="0" indent="0">
              <a:buNone/>
            </a:pPr>
            <a:r>
              <a:rPr lang="de-CH" dirty="0">
                <a:solidFill>
                  <a:srgbClr val="FF0000"/>
                </a:solidFill>
              </a:rPr>
              <a:t>b)</a:t>
            </a:r>
            <a:r>
              <a:rPr lang="de-CH" dirty="0"/>
              <a:t> BESC verfügt nicht über erforderliche Mittel (Bedürftigkeit) </a:t>
            </a:r>
            <a:r>
              <a:rPr lang="de-CH" u="sng" dirty="0"/>
              <a:t>und</a:t>
            </a:r>
            <a:r>
              <a:rPr lang="de-CH" dirty="0"/>
              <a:t> Verteidigung ist zur Wahrung der Interessen geboten.   </a:t>
            </a:r>
          </a:p>
          <a:p>
            <a:pPr marL="0" indent="0">
              <a:buNone/>
            </a:pPr>
            <a:r>
              <a:rPr lang="de-CH" dirty="0"/>
              <a:t>Abs. 2: kein Bagatellfall </a:t>
            </a:r>
            <a:r>
              <a:rPr lang="de-CH" i="1" dirty="0"/>
              <a:t>(objektiv) </a:t>
            </a:r>
            <a:r>
              <a:rPr lang="de-CH" u="sng" dirty="0"/>
              <a:t>und</a:t>
            </a:r>
            <a:r>
              <a:rPr lang="de-CH" dirty="0"/>
              <a:t> Schwierigkeiten in tatsächlicher oder rechtlicher Hinsicht </a:t>
            </a:r>
            <a:r>
              <a:rPr lang="de-CH" i="1" dirty="0"/>
              <a:t>(subjektiv)</a:t>
            </a:r>
          </a:p>
          <a:p>
            <a:pPr marL="0" indent="0">
              <a:buNone/>
            </a:pPr>
            <a:r>
              <a:rPr lang="de-CH" dirty="0"/>
              <a:t>Abs. 3: Kein Bagatellfall -&gt; FS ab 4 Mte, GS ab 120 TS, GA ab 480 Std.  </a:t>
            </a:r>
          </a:p>
        </p:txBody>
      </p:sp>
    </p:spTree>
    <p:extLst>
      <p:ext uri="{BB962C8B-B14F-4D97-AF65-F5344CB8AC3E}">
        <p14:creationId xmlns:p14="http://schemas.microsoft.com/office/powerpoint/2010/main" val="4013283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baseline="0">
                <a:solidFill>
                  <a:schemeClr val="tx1"/>
                </a:solidFill>
              </a:rPr>
              <a:t>27. April 2016</a:t>
            </a:r>
            <a:endParaRPr lang="de-CH" baseline="0" dirty="0">
              <a:solidFill>
                <a:schemeClr val="tx1"/>
              </a:solidFill>
            </a:endParaRPr>
          </a:p>
        </p:txBody>
      </p:sp>
      <p:sp>
        <p:nvSpPr>
          <p:cNvPr id="3" name="Fußzeilenplatzhalter 2"/>
          <p:cNvSpPr>
            <a:spLocks noGrp="1"/>
          </p:cNvSpPr>
          <p:nvPr>
            <p:ph type="ftr" sz="quarter" idx="11"/>
          </p:nvPr>
        </p:nvSpPr>
        <p:spPr/>
        <p:txBody>
          <a:bodyPr/>
          <a:lstStyle/>
          <a:p>
            <a:pPr algn="l">
              <a:lnSpc>
                <a:spcPts val="1500"/>
              </a:lnSpc>
            </a:pPr>
            <a:r>
              <a:rPr lang="de-CH" baseline="0"/>
              <a:t>Staatsanwaltschaft</a:t>
            </a:r>
            <a:endParaRPr lang="en-US" dirty="0"/>
          </a:p>
        </p:txBody>
      </p:sp>
      <p:sp>
        <p:nvSpPr>
          <p:cNvPr id="4" name="Foliennummernplatzhalter 3"/>
          <p:cNvSpPr>
            <a:spLocks noGrp="1"/>
          </p:cNvSpPr>
          <p:nvPr>
            <p:ph type="sldNum" sz="quarter" idx="12"/>
          </p:nvPr>
        </p:nvSpPr>
        <p:spPr/>
        <p:txBody>
          <a:bodyPr/>
          <a:lstStyle/>
          <a:p>
            <a:r>
              <a:rPr lang="de-CH" noProof="0"/>
              <a:t>Seite </a:t>
            </a:r>
            <a:fld id="{9F4ABB4D-1A5F-4891-A32C-FEF94645D90B}" type="slidenum">
              <a:rPr lang="de-CH" noProof="0" smtClean="0"/>
              <a:pPr/>
              <a:t>9</a:t>
            </a:fld>
            <a:endParaRPr lang="de-CH" noProof="0" dirty="0"/>
          </a:p>
        </p:txBody>
      </p:sp>
      <p:sp>
        <p:nvSpPr>
          <p:cNvPr id="5" name="Textplatzhalter 4"/>
          <p:cNvSpPr>
            <a:spLocks noGrp="1"/>
          </p:cNvSpPr>
          <p:nvPr>
            <p:ph type="body" sz="quarter" idx="13"/>
          </p:nvPr>
        </p:nvSpPr>
        <p:spPr>
          <a:xfrm>
            <a:off x="719137" y="1205980"/>
            <a:ext cx="11952287" cy="7668146"/>
          </a:xfrm>
        </p:spPr>
        <p:txBody>
          <a:bodyPr>
            <a:normAutofit fontScale="77500" lnSpcReduction="20000"/>
          </a:bodyPr>
          <a:lstStyle/>
          <a:p>
            <a:pPr marL="0" indent="0">
              <a:buNone/>
            </a:pPr>
            <a:r>
              <a:rPr lang="de-CH" dirty="0"/>
              <a:t>Verfahrenskosten (Art. 422 StPO)</a:t>
            </a:r>
          </a:p>
          <a:p>
            <a:pPr marL="0" indent="0">
              <a:buNone/>
            </a:pPr>
            <a:r>
              <a:rPr lang="de-CH" dirty="0"/>
              <a:t>Voraussetzungen für </a:t>
            </a:r>
            <a:r>
              <a:rPr lang="de-CH" u="sng" dirty="0"/>
              <a:t>amtliche</a:t>
            </a:r>
            <a:r>
              <a:rPr lang="de-CH" dirty="0"/>
              <a:t> Verteidigung / 2 Praxisbeispiele</a:t>
            </a:r>
          </a:p>
          <a:p>
            <a:pPr marL="0" indent="0">
              <a:buNone/>
            </a:pPr>
            <a:endParaRPr lang="de-CH" dirty="0"/>
          </a:p>
          <a:p>
            <a:pPr marL="0" indent="0">
              <a:buNone/>
            </a:pPr>
            <a:r>
              <a:rPr lang="de-CH" dirty="0"/>
              <a:t>1) Der rasende Geschäftsmann mit dickem Geldbeutel</a:t>
            </a:r>
          </a:p>
          <a:p>
            <a:pPr marL="0" indent="0">
              <a:buNone/>
            </a:pPr>
            <a:r>
              <a:rPr lang="de-CH" dirty="0"/>
              <a:t>Knapp 300 km/h auf der Autobahn A1</a:t>
            </a:r>
          </a:p>
          <a:p>
            <a:pPr marL="0" indent="0">
              <a:buNone/>
            </a:pPr>
            <a:r>
              <a:rPr lang="de-CH" dirty="0"/>
              <a:t>BESC geständig: «ich war müde und wollte ins Bett» und</a:t>
            </a:r>
          </a:p>
          <a:p>
            <a:pPr marL="0" indent="0">
              <a:buNone/>
            </a:pPr>
            <a:r>
              <a:rPr lang="de-CH" dirty="0"/>
              <a:t>«ich spare mir das Geld für einen Anwalt»</a:t>
            </a:r>
          </a:p>
          <a:p>
            <a:pPr marL="0" indent="0">
              <a:buNone/>
            </a:pPr>
            <a:r>
              <a:rPr lang="de-CH" dirty="0"/>
              <a:t>Problem: Art. 90 Abs. 3 und Abs. 4 </a:t>
            </a:r>
            <a:r>
              <a:rPr lang="de-CH" dirty="0" err="1"/>
              <a:t>lit</a:t>
            </a:r>
            <a:r>
              <a:rPr lang="de-CH" dirty="0"/>
              <a:t>. d SVG / Art. 130 </a:t>
            </a:r>
            <a:r>
              <a:rPr lang="de-CH" dirty="0" err="1"/>
              <a:t>lit</a:t>
            </a:r>
            <a:r>
              <a:rPr lang="de-CH" dirty="0"/>
              <a:t>. b StPO </a:t>
            </a:r>
          </a:p>
          <a:p>
            <a:pPr marL="0" indent="0">
              <a:buNone/>
            </a:pPr>
            <a:r>
              <a:rPr lang="de-CH" dirty="0" err="1"/>
              <a:t>StA</a:t>
            </a:r>
            <a:r>
              <a:rPr lang="de-CH" dirty="0"/>
              <a:t>: Notwendige als amtliche Verteidigung anzuordnen</a:t>
            </a:r>
          </a:p>
          <a:p>
            <a:pPr marL="0" indent="0">
              <a:buNone/>
            </a:pPr>
            <a:r>
              <a:rPr lang="de-CH" dirty="0"/>
              <a:t>RA: amtliches Mandat mit amtlichem Tarif (aber: Differenz zum vollen Honorar nach Art. 135 Abs. 4 </a:t>
            </a:r>
            <a:r>
              <a:rPr lang="de-CH" dirty="0" err="1"/>
              <a:t>lit</a:t>
            </a:r>
            <a:r>
              <a:rPr lang="de-CH" dirty="0"/>
              <a:t>. b StPO einfordern)</a:t>
            </a:r>
          </a:p>
          <a:p>
            <a:pPr marL="0" indent="0">
              <a:buNone/>
            </a:pPr>
            <a:r>
              <a:rPr lang="de-CH" dirty="0">
                <a:solidFill>
                  <a:schemeClr val="accent5"/>
                </a:solidFill>
              </a:rPr>
              <a:t>vgl. BGE 139 IV 264</a:t>
            </a:r>
          </a:p>
          <a:p>
            <a:pPr marL="0" indent="0">
              <a:buNone/>
            </a:pPr>
            <a:endParaRPr lang="de-CH" dirty="0"/>
          </a:p>
          <a:p>
            <a:pPr marL="0" indent="0">
              <a:buNone/>
            </a:pPr>
            <a:r>
              <a:rPr lang="de-CH" dirty="0"/>
              <a:t>2) </a:t>
            </a:r>
            <a:r>
              <a:rPr lang="de-CH" dirty="0" err="1"/>
              <a:t>Beizug</a:t>
            </a:r>
            <a:r>
              <a:rPr lang="de-CH" dirty="0"/>
              <a:t> des Pikettanwalts als notwendiger Verteidiger (HD)</a:t>
            </a:r>
          </a:p>
          <a:p>
            <a:pPr marL="0" indent="0">
              <a:buNone/>
            </a:pPr>
            <a:r>
              <a:rPr lang="de-CH" dirty="0"/>
              <a:t>BESC verfügt über erforderliche Mittel (keine Bedürftigkeit)</a:t>
            </a:r>
          </a:p>
          <a:p>
            <a:pPr marL="0" indent="0">
              <a:buNone/>
            </a:pPr>
            <a:r>
              <a:rPr lang="de-CH" dirty="0" err="1"/>
              <a:t>StA</a:t>
            </a:r>
            <a:r>
              <a:rPr lang="de-CH" dirty="0"/>
              <a:t>: Aufforderung, eine Wahlverteidigung zu bestimmen</a:t>
            </a:r>
          </a:p>
          <a:p>
            <a:pPr marL="0" indent="0">
              <a:buNone/>
            </a:pPr>
            <a:r>
              <a:rPr lang="de-CH" dirty="0"/>
              <a:t>HPK: Piketteinsatz über Straffall abrechnen, da </a:t>
            </a:r>
            <a:r>
              <a:rPr lang="de-CH" dirty="0" err="1"/>
              <a:t>StA</a:t>
            </a:r>
            <a:r>
              <a:rPr lang="de-CH" dirty="0"/>
              <a:t>-Aufgebot  </a:t>
            </a:r>
          </a:p>
        </p:txBody>
      </p:sp>
    </p:spTree>
    <p:extLst>
      <p:ext uri="{BB962C8B-B14F-4D97-AF65-F5344CB8AC3E}">
        <p14:creationId xmlns:p14="http://schemas.microsoft.com/office/powerpoint/2010/main" val="3344100225"/>
      </p:ext>
    </p:extLst>
  </p:cSld>
  <p:clrMapOvr>
    <a:masterClrMapping/>
  </p:clrMapOvr>
</p:sld>
</file>

<file path=ppt/theme/theme1.xml><?xml version="1.0" encoding="utf-8"?>
<a:theme xmlns:a="http://schemas.openxmlformats.org/drawingml/2006/main" name="Powerpoint_Vorlage">
  <a:themeElements>
    <a:clrScheme name="Kanton St.Gallen">
      <a:dk1>
        <a:srgbClr val="000000"/>
      </a:dk1>
      <a:lt1>
        <a:srgbClr val="FFFFFF"/>
      </a:lt1>
      <a:dk2>
        <a:srgbClr val="009933"/>
      </a:dk2>
      <a:lt2>
        <a:srgbClr val="FFFFFF"/>
      </a:lt2>
      <a:accent1>
        <a:srgbClr val="009933"/>
      </a:accent1>
      <a:accent2>
        <a:srgbClr val="CCCC00"/>
      </a:accent2>
      <a:accent3>
        <a:srgbClr val="333300"/>
      </a:accent3>
      <a:accent4>
        <a:srgbClr val="66CCFF"/>
      </a:accent4>
      <a:accent5>
        <a:srgbClr val="006699"/>
      </a:accent5>
      <a:accent6>
        <a:srgbClr val="990033"/>
      </a:accent6>
      <a:hlink>
        <a:srgbClr val="009933"/>
      </a:hlink>
      <a:folHlink>
        <a:srgbClr val="FF9900"/>
      </a:folHlink>
    </a:clrScheme>
    <a:fontScheme name="SG">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4000" b="0" baseline="0" dirty="0" err="1"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Powerpoint_Vorlage</Template>
  <TotalTime>0</TotalTime>
  <Words>2683</Words>
  <Application>Microsoft Office PowerPoint</Application>
  <PresentationFormat>Benutzerdefiniert</PresentationFormat>
  <Paragraphs>330</Paragraphs>
  <Slides>24</Slides>
  <Notes>20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24</vt:i4>
      </vt:variant>
    </vt:vector>
  </HeadingPairs>
  <TitlesOfParts>
    <vt:vector size="28" baseType="lpstr">
      <vt:lpstr>Arial</vt:lpstr>
      <vt:lpstr>Symbol</vt:lpstr>
      <vt:lpstr>Times</vt:lpstr>
      <vt:lpstr>Powerpoint_Vorlage</vt:lpstr>
      <vt:lpstr>„Wer soll das bezahlen, wer hat so viel …“ Gedanken zu Kosten und Entschädigungen im Strafverfahren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Kanton St.Gallen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beatrice.giger</dc:creator>
  <cp:lastModifiedBy>Marco Lenggenhager</cp:lastModifiedBy>
  <cp:revision>306</cp:revision>
  <cp:lastPrinted>2016-04-27T11:59:13Z</cp:lastPrinted>
  <dcterms:created xsi:type="dcterms:W3CDTF">2011-10-25T09:14:18Z</dcterms:created>
  <dcterms:modified xsi:type="dcterms:W3CDTF">2019-11-26T22:18:10Z</dcterms:modified>
</cp:coreProperties>
</file>