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handoutMasterIdLst>
    <p:handoutMasterId r:id="rId18"/>
  </p:handoutMasterIdLst>
  <p:sldIdLst>
    <p:sldId id="256" r:id="rId2"/>
    <p:sldId id="347" r:id="rId3"/>
    <p:sldId id="299" r:id="rId4"/>
    <p:sldId id="353" r:id="rId5"/>
    <p:sldId id="281" r:id="rId6"/>
    <p:sldId id="350" r:id="rId7"/>
    <p:sldId id="344" r:id="rId8"/>
    <p:sldId id="351" r:id="rId9"/>
    <p:sldId id="323" r:id="rId10"/>
    <p:sldId id="354" r:id="rId11"/>
    <p:sldId id="355" r:id="rId12"/>
    <p:sldId id="356" r:id="rId13"/>
    <p:sldId id="357" r:id="rId14"/>
    <p:sldId id="358" r:id="rId15"/>
    <p:sldId id="328" r:id="rId16"/>
  </p:sldIdLst>
  <p:sldSz cx="9144000" cy="6858000" type="screen4x3"/>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p15:clr>
            <a:srgbClr val="A4A3A4"/>
          </p15:clr>
        </p15:guide>
        <p15:guide id="2" orient="horz" pos="4110">
          <p15:clr>
            <a:srgbClr val="A4A3A4"/>
          </p15:clr>
        </p15:guide>
        <p15:guide id="3" orient="horz" pos="3997">
          <p15:clr>
            <a:srgbClr val="A4A3A4"/>
          </p15:clr>
        </p15:guide>
        <p15:guide id="4" orient="horz" pos="1525">
          <p15:clr>
            <a:srgbClr val="A4A3A4"/>
          </p15:clr>
        </p15:guide>
        <p15:guide id="5" orient="horz" pos="1298">
          <p15:clr>
            <a:srgbClr val="A4A3A4"/>
          </p15:clr>
        </p15:guide>
        <p15:guide id="6" pos="453">
          <p15:clr>
            <a:srgbClr val="A4A3A4"/>
          </p15:clr>
        </p15:guide>
        <p15:guide id="7" pos="226">
          <p15:clr>
            <a:srgbClr val="A4A3A4"/>
          </p15:clr>
        </p15:guide>
        <p15:guide id="8" pos="5488">
          <p15:clr>
            <a:srgbClr val="A4A3A4"/>
          </p15:clr>
        </p15:guide>
        <p15:guide id="9" pos="5329">
          <p15:clr>
            <a:srgbClr val="A4A3A4"/>
          </p15:clr>
        </p15:guide>
        <p15:guide id="10" pos="5171">
          <p15:clr>
            <a:srgbClr val="A4A3A4"/>
          </p15:clr>
        </p15:guide>
        <p15:guide id="11" pos="2903">
          <p15:clr>
            <a:srgbClr val="A4A3A4"/>
          </p15:clr>
        </p15:guide>
        <p15:guide id="12" pos="272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5E50"/>
    <a:srgbClr val="EAE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33" autoAdjust="0"/>
  </p:normalViewPr>
  <p:slideViewPr>
    <p:cSldViewPr showGuides="1">
      <p:cViewPr varScale="1">
        <p:scale>
          <a:sx n="72" d="100"/>
          <a:sy n="72" d="100"/>
        </p:scale>
        <p:origin x="1488" y="72"/>
      </p:cViewPr>
      <p:guideLst>
        <p:guide orient="horz" pos="278"/>
        <p:guide orient="horz" pos="4110"/>
        <p:guide orient="horz" pos="3997"/>
        <p:guide orient="horz" pos="1525"/>
        <p:guide orient="horz" pos="1298"/>
        <p:guide pos="453"/>
        <p:guide pos="226"/>
        <p:guide pos="5488"/>
        <p:guide pos="5329"/>
        <p:guide pos="5171"/>
        <p:guide pos="2903"/>
        <p:guide pos="2721"/>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3" d="100"/>
          <a:sy n="93"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de-CH"/>
          </a:p>
        </p:txBody>
      </p:sp>
      <p:sp>
        <p:nvSpPr>
          <p:cNvPr id="3" name="Datumsplatzhalter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4E1E3367-057C-4D6F-B30F-F1B42237B885}" type="datetimeFigureOut">
              <a:rPr lang="de-CH" smtClean="0"/>
              <a:t>24.03.2023</a:t>
            </a:fld>
            <a:endParaRPr lang="de-CH"/>
          </a:p>
        </p:txBody>
      </p:sp>
      <p:sp>
        <p:nvSpPr>
          <p:cNvPr id="4" name="Fußzeilenplatzhalter 3"/>
          <p:cNvSpPr>
            <a:spLocks noGrp="1"/>
          </p:cNvSpPr>
          <p:nvPr>
            <p:ph type="ftr" sz="quarter" idx="2"/>
          </p:nvPr>
        </p:nvSpPr>
        <p:spPr>
          <a:xfrm>
            <a:off x="0" y="9434105"/>
            <a:ext cx="2943947" cy="497296"/>
          </a:xfrm>
          <a:prstGeom prst="rect">
            <a:avLst/>
          </a:prstGeom>
        </p:spPr>
        <p:txBody>
          <a:bodyPr vert="horz" lIns="101361" tIns="50681" rIns="101361" bIns="50681" rtlCol="0" anchor="b"/>
          <a:lstStyle>
            <a:lvl1pPr algn="l">
              <a:defRPr sz="1300"/>
            </a:lvl1pPr>
          </a:lstStyle>
          <a:p>
            <a:endParaRPr lang="de-CH"/>
          </a:p>
        </p:txBody>
      </p:sp>
      <p:sp>
        <p:nvSpPr>
          <p:cNvPr id="5" name="Foliennummernplatzhalter 4"/>
          <p:cNvSpPr>
            <a:spLocks noGrp="1"/>
          </p:cNvSpPr>
          <p:nvPr>
            <p:ph type="sldNum" sz="quarter" idx="3"/>
          </p:nvPr>
        </p:nvSpPr>
        <p:spPr>
          <a:xfrm>
            <a:off x="3848869" y="9434105"/>
            <a:ext cx="2943947" cy="497296"/>
          </a:xfrm>
          <a:prstGeom prst="rect">
            <a:avLst/>
          </a:prstGeom>
        </p:spPr>
        <p:txBody>
          <a:bodyPr vert="horz" lIns="101361" tIns="50681" rIns="101361" bIns="50681" rtlCol="0" anchor="b"/>
          <a:lstStyle>
            <a:lvl1pPr algn="r">
              <a:defRPr sz="1300"/>
            </a:lvl1pPr>
          </a:lstStyle>
          <a:p>
            <a:fld id="{BC489E30-C91F-471A-8CF6-4B47C2A2CD6F}" type="slidenum">
              <a:rPr lang="de-CH" smtClean="0"/>
              <a:t>‹Nr.›</a:t>
            </a:fld>
            <a:endParaRPr lang="de-CH"/>
          </a:p>
        </p:txBody>
      </p:sp>
    </p:spTree>
    <p:extLst>
      <p:ext uri="{BB962C8B-B14F-4D97-AF65-F5344CB8AC3E}">
        <p14:creationId xmlns:p14="http://schemas.microsoft.com/office/powerpoint/2010/main" val="2749369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4283" cy="496570"/>
          </a:xfrm>
          <a:prstGeom prst="rect">
            <a:avLst/>
          </a:prstGeom>
        </p:spPr>
        <p:txBody>
          <a:bodyPr vert="horz" lIns="91410" tIns="45705" rIns="91410" bIns="45705" rtlCol="0"/>
          <a:lstStyle>
            <a:lvl1pPr algn="l">
              <a:defRPr sz="1100"/>
            </a:lvl1pPr>
          </a:lstStyle>
          <a:p>
            <a:endParaRPr lang="de-CH"/>
          </a:p>
        </p:txBody>
      </p:sp>
      <p:sp>
        <p:nvSpPr>
          <p:cNvPr id="3" name="Datumsplatzhalter 2"/>
          <p:cNvSpPr>
            <a:spLocks noGrp="1"/>
          </p:cNvSpPr>
          <p:nvPr>
            <p:ph type="dt" idx="1"/>
          </p:nvPr>
        </p:nvSpPr>
        <p:spPr>
          <a:xfrm>
            <a:off x="3848645" y="1"/>
            <a:ext cx="2944283" cy="496570"/>
          </a:xfrm>
          <a:prstGeom prst="rect">
            <a:avLst/>
          </a:prstGeom>
        </p:spPr>
        <p:txBody>
          <a:bodyPr vert="horz" lIns="91410" tIns="45705" rIns="91410" bIns="45705" rtlCol="0"/>
          <a:lstStyle>
            <a:lvl1pPr algn="r">
              <a:defRPr sz="1100"/>
            </a:lvl1pPr>
          </a:lstStyle>
          <a:p>
            <a:fld id="{A38FE167-9A8C-4FA2-8C25-497AFBD9F54A}" type="datetimeFigureOut">
              <a:rPr lang="de-CH" smtClean="0"/>
              <a:t>24.03.2023</a:t>
            </a:fld>
            <a:endParaRPr lang="de-CH"/>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10" tIns="45705" rIns="91410" bIns="45705" rtlCol="0" anchor="ctr"/>
          <a:lstStyle/>
          <a:p>
            <a:endParaRPr lang="de-CH"/>
          </a:p>
        </p:txBody>
      </p:sp>
      <p:sp>
        <p:nvSpPr>
          <p:cNvPr id="5" name="Notizenplatzhalter 4"/>
          <p:cNvSpPr>
            <a:spLocks noGrp="1"/>
          </p:cNvSpPr>
          <p:nvPr>
            <p:ph type="body" sz="quarter" idx="3"/>
          </p:nvPr>
        </p:nvSpPr>
        <p:spPr>
          <a:xfrm>
            <a:off x="679451" y="4717415"/>
            <a:ext cx="5435600" cy="4469130"/>
          </a:xfrm>
          <a:prstGeom prst="rect">
            <a:avLst/>
          </a:prstGeom>
        </p:spPr>
        <p:txBody>
          <a:bodyPr vert="horz" lIns="91410" tIns="45705" rIns="91410" bIns="4570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33108"/>
            <a:ext cx="2944283" cy="496570"/>
          </a:xfrm>
          <a:prstGeom prst="rect">
            <a:avLst/>
          </a:prstGeom>
        </p:spPr>
        <p:txBody>
          <a:bodyPr vert="horz" lIns="91410" tIns="45705" rIns="91410" bIns="45705" rtlCol="0" anchor="b"/>
          <a:lstStyle>
            <a:lvl1pPr algn="l">
              <a:defRPr sz="1100"/>
            </a:lvl1pPr>
          </a:lstStyle>
          <a:p>
            <a:endParaRPr lang="de-CH"/>
          </a:p>
        </p:txBody>
      </p:sp>
      <p:sp>
        <p:nvSpPr>
          <p:cNvPr id="7" name="Foliennummernplatzhalter 6"/>
          <p:cNvSpPr>
            <a:spLocks noGrp="1"/>
          </p:cNvSpPr>
          <p:nvPr>
            <p:ph type="sldNum" sz="quarter" idx="5"/>
          </p:nvPr>
        </p:nvSpPr>
        <p:spPr>
          <a:xfrm>
            <a:off x="3848645" y="9433108"/>
            <a:ext cx="2944283" cy="496570"/>
          </a:xfrm>
          <a:prstGeom prst="rect">
            <a:avLst/>
          </a:prstGeom>
        </p:spPr>
        <p:txBody>
          <a:bodyPr vert="horz" lIns="91410" tIns="45705" rIns="91410" bIns="45705" rtlCol="0" anchor="b"/>
          <a:lstStyle>
            <a:lvl1pPr algn="r">
              <a:defRPr sz="1100"/>
            </a:lvl1pPr>
          </a:lstStyle>
          <a:p>
            <a:fld id="{A6623E08-636B-47BB-98C3-1690AC0CEC14}" type="slidenum">
              <a:rPr lang="de-CH" smtClean="0"/>
              <a:t>‹Nr.›</a:t>
            </a:fld>
            <a:endParaRPr lang="de-CH"/>
          </a:p>
        </p:txBody>
      </p:sp>
    </p:spTree>
    <p:extLst>
      <p:ext uri="{BB962C8B-B14F-4D97-AF65-F5344CB8AC3E}">
        <p14:creationId xmlns:p14="http://schemas.microsoft.com/office/powerpoint/2010/main" val="376668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neutral">
    <p:spTree>
      <p:nvGrpSpPr>
        <p:cNvPr id="1" name=""/>
        <p:cNvGrpSpPr/>
        <p:nvPr/>
      </p:nvGrpSpPr>
      <p:grpSpPr>
        <a:xfrm>
          <a:off x="0" y="0"/>
          <a:ext cx="0" cy="0"/>
          <a:chOff x="0" y="0"/>
          <a:chExt cx="0" cy="0"/>
        </a:xfrm>
      </p:grpSpPr>
      <p:sp>
        <p:nvSpPr>
          <p:cNvPr id="2" name="Titel 1"/>
          <p:cNvSpPr>
            <a:spLocks noGrp="1"/>
          </p:cNvSpPr>
          <p:nvPr>
            <p:ph type="ctrTitle"/>
          </p:nvPr>
        </p:nvSpPr>
        <p:spPr>
          <a:xfrm>
            <a:off x="719138" y="908720"/>
            <a:ext cx="6553162" cy="912880"/>
          </a:xfrm>
        </p:spPr>
        <p:txBody>
          <a:bodyPr/>
          <a:lstStyle>
            <a:lvl1pPr>
              <a:defRPr>
                <a:solidFill>
                  <a:schemeClr val="tx2"/>
                </a:solidFill>
              </a:defRPr>
            </a:lvl1pPr>
          </a:lstStyle>
          <a:p>
            <a:r>
              <a:rPr lang="de-DE"/>
              <a:t>Titelmasterformat durch Klicken bearbeiten</a:t>
            </a:r>
            <a:endParaRPr lang="de-CH"/>
          </a:p>
        </p:txBody>
      </p:sp>
      <p:sp>
        <p:nvSpPr>
          <p:cNvPr id="3" name="Untertitel 2"/>
          <p:cNvSpPr>
            <a:spLocks noGrp="1"/>
          </p:cNvSpPr>
          <p:nvPr>
            <p:ph type="subTitle" idx="1"/>
          </p:nvPr>
        </p:nvSpPr>
        <p:spPr>
          <a:xfrm>
            <a:off x="720000" y="2160000"/>
            <a:ext cx="7992200" cy="453600"/>
          </a:xfrm>
        </p:spPr>
        <p:txBody>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8" name="Bildplatzhalter 7"/>
          <p:cNvSpPr>
            <a:spLocks noGrp="1"/>
          </p:cNvSpPr>
          <p:nvPr>
            <p:ph type="pic" sz="quarter" idx="13"/>
          </p:nvPr>
        </p:nvSpPr>
        <p:spPr>
          <a:xfrm>
            <a:off x="539999" y="2973599"/>
            <a:ext cx="8060400" cy="3445200"/>
          </a:xfrm>
        </p:spPr>
        <p:txBody>
          <a:bodyPr/>
          <a:lstStyle/>
          <a:p>
            <a:r>
              <a:rPr lang="de-DE"/>
              <a:t>Bild durch Klicken auf Symbol hinzufügen</a:t>
            </a:r>
            <a:endParaRPr lang="de-CH"/>
          </a:p>
        </p:txBody>
      </p:sp>
    </p:spTree>
    <p:extLst>
      <p:ext uri="{BB962C8B-B14F-4D97-AF65-F5344CB8AC3E}">
        <p14:creationId xmlns:p14="http://schemas.microsoft.com/office/powerpoint/2010/main" val="10646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719138" y="907200"/>
            <a:ext cx="6625170" cy="1138138"/>
          </a:xfrm>
        </p:spPr>
        <p:txBody>
          <a:bodyPr/>
          <a:lstStyle/>
          <a:p>
            <a:r>
              <a:rPr lang="de-DE"/>
              <a:t>Titelmasterformat durch Klicken bearbeiten</a:t>
            </a:r>
            <a:endParaRPr lang="de-CH"/>
          </a:p>
        </p:txBody>
      </p:sp>
      <p:sp>
        <p:nvSpPr>
          <p:cNvPr id="6" name="Foliennummernplatzhalter 5"/>
          <p:cNvSpPr>
            <a:spLocks noGrp="1"/>
          </p:cNvSpPr>
          <p:nvPr>
            <p:ph type="sldNum" sz="quarter" idx="12"/>
          </p:nvPr>
        </p:nvSpPr>
        <p:spPr/>
        <p:txBody>
          <a:bodyPr/>
          <a:lstStyle/>
          <a:p>
            <a:fld id="{A8B8D56D-BB31-40E9-9D5B-037F65A9BD1A}" type="slidenum">
              <a:rPr lang="de-CH" smtClean="0"/>
              <a:t>‹Nr.›</a:t>
            </a:fld>
            <a:endParaRPr lang="de-CH"/>
          </a:p>
        </p:txBody>
      </p:sp>
      <p:sp>
        <p:nvSpPr>
          <p:cNvPr id="8" name="Textplatzhalter 7"/>
          <p:cNvSpPr>
            <a:spLocks noGrp="1"/>
          </p:cNvSpPr>
          <p:nvPr>
            <p:ph type="body" sz="quarter" idx="13"/>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77767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4" name="Bildplatzhalter 3"/>
          <p:cNvSpPr>
            <a:spLocks noGrp="1"/>
          </p:cNvSpPr>
          <p:nvPr>
            <p:ph type="pic" sz="quarter" idx="13"/>
          </p:nvPr>
        </p:nvSpPr>
        <p:spPr>
          <a:xfrm>
            <a:off x="540000" y="1541463"/>
            <a:ext cx="8059738" cy="4887912"/>
          </a:xfrm>
        </p:spPr>
        <p:txBody>
          <a:bodyPr/>
          <a:lstStyle/>
          <a:p>
            <a:r>
              <a:rPr lang="de-DE"/>
              <a:t>Bild durch Klicken auf Symbol hinzufügen</a:t>
            </a:r>
            <a:endParaRPr lang="de-CH"/>
          </a:p>
        </p:txBody>
      </p:sp>
    </p:spTree>
    <p:extLst>
      <p:ext uri="{BB962C8B-B14F-4D97-AF65-F5344CB8AC3E}">
        <p14:creationId xmlns:p14="http://schemas.microsoft.com/office/powerpoint/2010/main" val="479970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mit Legende">
    <p:spTree>
      <p:nvGrpSpPr>
        <p:cNvPr id="1" name=""/>
        <p:cNvGrpSpPr/>
        <p:nvPr/>
      </p:nvGrpSpPr>
      <p:grpSpPr>
        <a:xfrm>
          <a:off x="0" y="0"/>
          <a:ext cx="0" cy="0"/>
          <a:chOff x="0" y="0"/>
          <a:chExt cx="0" cy="0"/>
        </a:xfrm>
      </p:grpSpPr>
      <p:sp>
        <p:nvSpPr>
          <p:cNvPr id="4" name="Bildplatzhalter 3"/>
          <p:cNvSpPr>
            <a:spLocks noGrp="1"/>
          </p:cNvSpPr>
          <p:nvPr>
            <p:ph type="pic" sz="quarter" idx="13"/>
          </p:nvPr>
        </p:nvSpPr>
        <p:spPr>
          <a:xfrm>
            <a:off x="540000" y="1541463"/>
            <a:ext cx="8059738" cy="4668837"/>
          </a:xfrm>
        </p:spPr>
        <p:txBody>
          <a:bodyPr/>
          <a:lstStyle/>
          <a:p>
            <a:r>
              <a:rPr lang="de-DE"/>
              <a:t>Bild durch Klicken auf Symbol hinzufügen</a:t>
            </a:r>
            <a:endParaRPr lang="de-CH"/>
          </a:p>
        </p:txBody>
      </p:sp>
      <p:sp>
        <p:nvSpPr>
          <p:cNvPr id="6" name="Textplatzhalter 5"/>
          <p:cNvSpPr>
            <a:spLocks noGrp="1"/>
          </p:cNvSpPr>
          <p:nvPr>
            <p:ph type="body" sz="quarter" idx="14" hasCustomPrompt="1"/>
          </p:nvPr>
        </p:nvSpPr>
        <p:spPr>
          <a:xfrm>
            <a:off x="719138" y="6300788"/>
            <a:ext cx="7489825" cy="223837"/>
          </a:xfrm>
        </p:spPr>
        <p:txBody>
          <a:bodyPr/>
          <a:lstStyle>
            <a:lvl1pPr marL="0" indent="0">
              <a:buNone/>
              <a:defRPr sz="900"/>
            </a:lvl1pPr>
          </a:lstStyle>
          <a:p>
            <a:pPr lvl="0"/>
            <a:r>
              <a:rPr lang="de-DE"/>
              <a:t>Legende einfügen</a:t>
            </a:r>
          </a:p>
        </p:txBody>
      </p:sp>
    </p:spTree>
    <p:extLst>
      <p:ext uri="{BB962C8B-B14F-4D97-AF65-F5344CB8AC3E}">
        <p14:creationId xmlns:p14="http://schemas.microsoft.com/office/powerpoint/2010/main" val="1269022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zwei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719138" y="2060575"/>
            <a:ext cx="3600000" cy="4284749"/>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Fußzeilenplatzhalter 4"/>
          <p:cNvSpPr>
            <a:spLocks noGrp="1"/>
          </p:cNvSpPr>
          <p:nvPr>
            <p:ph type="ftr" sz="quarter" idx="11"/>
          </p:nvPr>
        </p:nvSpPr>
        <p:spPr/>
        <p:txBody>
          <a:bodyPr/>
          <a:lstStyle/>
          <a:p>
            <a:r>
              <a:rPr lang="de-CH"/>
              <a:t>Titel Präsentation  </a:t>
            </a:r>
            <a:r>
              <a:rPr lang="de-CH" b="0"/>
              <a:t>Name Vortragender, Datum</a:t>
            </a:r>
          </a:p>
        </p:txBody>
      </p:sp>
      <p:sp>
        <p:nvSpPr>
          <p:cNvPr id="6" name="Foliennummernplatzhalter 5"/>
          <p:cNvSpPr>
            <a:spLocks noGrp="1"/>
          </p:cNvSpPr>
          <p:nvPr>
            <p:ph type="sldNum" sz="quarter" idx="12"/>
          </p:nvPr>
        </p:nvSpPr>
        <p:spPr/>
        <p:txBody>
          <a:bodyPr/>
          <a:lstStyle/>
          <a:p>
            <a:fld id="{A8B8D56D-BB31-40E9-9D5B-037F65A9BD1A}" type="slidenum">
              <a:rPr lang="de-CH" smtClean="0"/>
              <a:t>‹Nr.›</a:t>
            </a:fld>
            <a:endParaRPr lang="de-CH"/>
          </a:p>
        </p:txBody>
      </p:sp>
      <p:sp>
        <p:nvSpPr>
          <p:cNvPr id="7" name="Inhaltsplatzhalter 2"/>
          <p:cNvSpPr>
            <a:spLocks noGrp="1"/>
          </p:cNvSpPr>
          <p:nvPr>
            <p:ph idx="13"/>
          </p:nvPr>
        </p:nvSpPr>
        <p:spPr>
          <a:xfrm>
            <a:off x="4608963" y="2060575"/>
            <a:ext cx="3600000" cy="4284663"/>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157061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Aufzählung zwei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719138" y="2060575"/>
            <a:ext cx="3600000" cy="428474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Fußzeilenplatzhalter 4"/>
          <p:cNvSpPr>
            <a:spLocks noGrp="1"/>
          </p:cNvSpPr>
          <p:nvPr>
            <p:ph type="ftr" sz="quarter" idx="11"/>
          </p:nvPr>
        </p:nvSpPr>
        <p:spPr/>
        <p:txBody>
          <a:bodyPr/>
          <a:lstStyle/>
          <a:p>
            <a:r>
              <a:rPr lang="de-CH"/>
              <a:t>Titel Präsentation  </a:t>
            </a:r>
            <a:r>
              <a:rPr lang="de-CH" b="0"/>
              <a:t>Name Vortragender, Datum</a:t>
            </a:r>
          </a:p>
        </p:txBody>
      </p:sp>
      <p:sp>
        <p:nvSpPr>
          <p:cNvPr id="6" name="Foliennummernplatzhalter 5"/>
          <p:cNvSpPr>
            <a:spLocks noGrp="1"/>
          </p:cNvSpPr>
          <p:nvPr>
            <p:ph type="sldNum" sz="quarter" idx="12"/>
          </p:nvPr>
        </p:nvSpPr>
        <p:spPr/>
        <p:txBody>
          <a:bodyPr/>
          <a:lstStyle/>
          <a:p>
            <a:fld id="{A8B8D56D-BB31-40E9-9D5B-037F65A9BD1A}" type="slidenum">
              <a:rPr lang="de-CH" smtClean="0"/>
              <a:t>‹Nr.›</a:t>
            </a:fld>
            <a:endParaRPr lang="de-CH"/>
          </a:p>
        </p:txBody>
      </p:sp>
      <p:sp>
        <p:nvSpPr>
          <p:cNvPr id="7" name="Inhaltsplatzhalter 2"/>
          <p:cNvSpPr>
            <a:spLocks noGrp="1"/>
          </p:cNvSpPr>
          <p:nvPr>
            <p:ph idx="13"/>
          </p:nvPr>
        </p:nvSpPr>
        <p:spPr>
          <a:xfrm>
            <a:off x="4608963" y="2060575"/>
            <a:ext cx="3600000" cy="42846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443566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5" name="Fußzeilenplatzhalter 4"/>
          <p:cNvSpPr>
            <a:spLocks noGrp="1"/>
          </p:cNvSpPr>
          <p:nvPr>
            <p:ph type="ftr" sz="quarter" idx="11"/>
          </p:nvPr>
        </p:nvSpPr>
        <p:spPr/>
        <p:txBody>
          <a:bodyPr/>
          <a:lstStyle/>
          <a:p>
            <a:r>
              <a:rPr lang="de-CH"/>
              <a:t>Titel Präsentation  </a:t>
            </a:r>
            <a:r>
              <a:rPr lang="de-CH" b="0"/>
              <a:t>Name Vortragender, Datum</a:t>
            </a:r>
          </a:p>
        </p:txBody>
      </p:sp>
      <p:sp>
        <p:nvSpPr>
          <p:cNvPr id="6" name="Foliennummernplatzhalter 5"/>
          <p:cNvSpPr>
            <a:spLocks noGrp="1"/>
          </p:cNvSpPr>
          <p:nvPr>
            <p:ph type="sldNum" sz="quarter" idx="12"/>
          </p:nvPr>
        </p:nvSpPr>
        <p:spPr/>
        <p:txBody>
          <a:bodyPr/>
          <a:lstStyle/>
          <a:p>
            <a:fld id="{A8B8D56D-BB31-40E9-9D5B-037F65A9BD1A}" type="slidenum">
              <a:rPr lang="de-CH" smtClean="0"/>
              <a:t>‹Nr.›</a:t>
            </a:fld>
            <a:endParaRPr lang="de-CH"/>
          </a:p>
        </p:txBody>
      </p:sp>
      <p:sp>
        <p:nvSpPr>
          <p:cNvPr id="8" name="Bildplatzhalter 7"/>
          <p:cNvSpPr>
            <a:spLocks noGrp="1"/>
          </p:cNvSpPr>
          <p:nvPr>
            <p:ph type="pic" sz="quarter" idx="14"/>
          </p:nvPr>
        </p:nvSpPr>
        <p:spPr>
          <a:xfrm>
            <a:off x="719138" y="2060575"/>
            <a:ext cx="3600450" cy="4284663"/>
          </a:xfrm>
        </p:spPr>
        <p:txBody>
          <a:bodyPr/>
          <a:lstStyle/>
          <a:p>
            <a:r>
              <a:rPr lang="de-DE"/>
              <a:t>Bild durch Klicken auf Symbol hinzufügen</a:t>
            </a:r>
            <a:endParaRPr lang="de-CH"/>
          </a:p>
        </p:txBody>
      </p:sp>
      <p:sp>
        <p:nvSpPr>
          <p:cNvPr id="10" name="Textplatzhalter 9"/>
          <p:cNvSpPr>
            <a:spLocks noGrp="1"/>
          </p:cNvSpPr>
          <p:nvPr>
            <p:ph type="body" sz="quarter" idx="15"/>
          </p:nvPr>
        </p:nvSpPr>
        <p:spPr>
          <a:xfrm>
            <a:off x="4608513" y="2060575"/>
            <a:ext cx="3600450" cy="4284663"/>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825085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5" name="Fußzeilenplatzhalter 4"/>
          <p:cNvSpPr>
            <a:spLocks noGrp="1"/>
          </p:cNvSpPr>
          <p:nvPr>
            <p:ph type="ftr" sz="quarter" idx="11"/>
          </p:nvPr>
        </p:nvSpPr>
        <p:spPr/>
        <p:txBody>
          <a:bodyPr/>
          <a:lstStyle/>
          <a:p>
            <a:r>
              <a:rPr lang="de-CH"/>
              <a:t>Titel Präsentation  </a:t>
            </a:r>
            <a:r>
              <a:rPr lang="de-CH" b="0"/>
              <a:t>Name Vortragender, Datum</a:t>
            </a:r>
          </a:p>
        </p:txBody>
      </p:sp>
      <p:sp>
        <p:nvSpPr>
          <p:cNvPr id="6" name="Foliennummernplatzhalter 5"/>
          <p:cNvSpPr>
            <a:spLocks noGrp="1"/>
          </p:cNvSpPr>
          <p:nvPr>
            <p:ph type="sldNum" sz="quarter" idx="12"/>
          </p:nvPr>
        </p:nvSpPr>
        <p:spPr/>
        <p:txBody>
          <a:bodyPr/>
          <a:lstStyle/>
          <a:p>
            <a:fld id="{A8B8D56D-BB31-40E9-9D5B-037F65A9BD1A}" type="slidenum">
              <a:rPr lang="de-CH" smtClean="0"/>
              <a:t>‹Nr.›</a:t>
            </a:fld>
            <a:endParaRPr lang="de-CH"/>
          </a:p>
        </p:txBody>
      </p:sp>
      <p:sp>
        <p:nvSpPr>
          <p:cNvPr id="8" name="Bildplatzhalter 7"/>
          <p:cNvSpPr>
            <a:spLocks noGrp="1"/>
          </p:cNvSpPr>
          <p:nvPr>
            <p:ph type="pic" sz="quarter" idx="14"/>
          </p:nvPr>
        </p:nvSpPr>
        <p:spPr>
          <a:xfrm>
            <a:off x="4608513" y="2060575"/>
            <a:ext cx="3600450" cy="4284663"/>
          </a:xfrm>
        </p:spPr>
        <p:txBody>
          <a:bodyPr/>
          <a:lstStyle/>
          <a:p>
            <a:r>
              <a:rPr lang="de-DE"/>
              <a:t>Bild durch Klicken auf Symbol hinzufügen</a:t>
            </a:r>
            <a:endParaRPr lang="de-CH"/>
          </a:p>
        </p:txBody>
      </p:sp>
      <p:sp>
        <p:nvSpPr>
          <p:cNvPr id="10" name="Textplatzhalter 9"/>
          <p:cNvSpPr>
            <a:spLocks noGrp="1"/>
          </p:cNvSpPr>
          <p:nvPr>
            <p:ph type="body" sz="quarter" idx="15"/>
          </p:nvPr>
        </p:nvSpPr>
        <p:spPr>
          <a:xfrm>
            <a:off x="719138" y="2054225"/>
            <a:ext cx="3600450" cy="4284663"/>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205732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gramm brei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719137" y="2060575"/>
            <a:ext cx="7489825" cy="428474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Fußzeilenplatzhalter 4"/>
          <p:cNvSpPr>
            <a:spLocks noGrp="1"/>
          </p:cNvSpPr>
          <p:nvPr>
            <p:ph type="ftr" sz="quarter" idx="11"/>
          </p:nvPr>
        </p:nvSpPr>
        <p:spPr/>
        <p:txBody>
          <a:bodyPr/>
          <a:lstStyle/>
          <a:p>
            <a:r>
              <a:rPr lang="de-CH"/>
              <a:t>Titel Präsentation  </a:t>
            </a:r>
            <a:r>
              <a:rPr lang="de-CH" b="0"/>
              <a:t>Name Vortragender, Datum</a:t>
            </a:r>
          </a:p>
        </p:txBody>
      </p:sp>
      <p:sp>
        <p:nvSpPr>
          <p:cNvPr id="6" name="Foliennummernplatzhalter 5"/>
          <p:cNvSpPr>
            <a:spLocks noGrp="1"/>
          </p:cNvSpPr>
          <p:nvPr>
            <p:ph type="sldNum" sz="quarter" idx="12"/>
          </p:nvPr>
        </p:nvSpPr>
        <p:spPr/>
        <p:txBody>
          <a:bodyPr/>
          <a:lstStyle/>
          <a:p>
            <a:fld id="{A8B8D56D-BB31-40E9-9D5B-037F65A9BD1A}" type="slidenum">
              <a:rPr lang="de-CH" smtClean="0"/>
              <a:t>‹Nr.›</a:t>
            </a:fld>
            <a:endParaRPr lang="de-CH"/>
          </a:p>
        </p:txBody>
      </p:sp>
      <p:sp>
        <p:nvSpPr>
          <p:cNvPr id="7" name="Inhaltsplatzhalter 2"/>
          <p:cNvSpPr>
            <a:spLocks noGrp="1"/>
          </p:cNvSpPr>
          <p:nvPr>
            <p:ph idx="13"/>
          </p:nvPr>
        </p:nvSpPr>
        <p:spPr>
          <a:xfrm>
            <a:off x="4608963" y="2060575"/>
            <a:ext cx="3600000" cy="42846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483172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Person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Fußzeilenplatzhalter 2"/>
          <p:cNvSpPr>
            <a:spLocks noGrp="1"/>
          </p:cNvSpPr>
          <p:nvPr>
            <p:ph type="ftr" sz="quarter" idx="10"/>
          </p:nvPr>
        </p:nvSpPr>
        <p:spPr/>
        <p:txBody>
          <a:bodyPr/>
          <a:lstStyle/>
          <a:p>
            <a:r>
              <a:rPr lang="de-CH"/>
              <a:t>Titel Präsentation  </a:t>
            </a:r>
            <a:r>
              <a:rPr lang="de-CH" b="0"/>
              <a:t>Name Vortragender, Datum</a:t>
            </a:r>
          </a:p>
        </p:txBody>
      </p:sp>
      <p:sp>
        <p:nvSpPr>
          <p:cNvPr id="4" name="Foliennummernplatzhalter 3"/>
          <p:cNvSpPr>
            <a:spLocks noGrp="1"/>
          </p:cNvSpPr>
          <p:nvPr>
            <p:ph type="sldNum" sz="quarter" idx="11"/>
          </p:nvPr>
        </p:nvSpPr>
        <p:spPr/>
        <p:txBody>
          <a:bodyPr/>
          <a:lstStyle/>
          <a:p>
            <a:fld id="{A8B8D56D-BB31-40E9-9D5B-037F65A9BD1A}" type="slidenum">
              <a:rPr lang="de-CH" smtClean="0"/>
              <a:pPr/>
              <a:t>‹Nr.›</a:t>
            </a:fld>
            <a:endParaRPr lang="de-CH"/>
          </a:p>
        </p:txBody>
      </p:sp>
      <p:sp>
        <p:nvSpPr>
          <p:cNvPr id="6" name="Bildplatzhalter 5"/>
          <p:cNvSpPr>
            <a:spLocks noGrp="1"/>
          </p:cNvSpPr>
          <p:nvPr>
            <p:ph type="pic" sz="quarter" idx="12"/>
          </p:nvPr>
        </p:nvSpPr>
        <p:spPr>
          <a:xfrm>
            <a:off x="719138" y="2060848"/>
            <a:ext cx="1440000" cy="1080000"/>
          </a:xfrm>
        </p:spPr>
        <p:txBody>
          <a:bodyPr/>
          <a:lstStyle>
            <a:lvl1pPr marL="0" indent="0">
              <a:buNone/>
              <a:defRPr sz="1200"/>
            </a:lvl1pPr>
          </a:lstStyle>
          <a:p>
            <a:r>
              <a:rPr lang="de-DE"/>
              <a:t>Bild durch Klicken auf Symbol hinzufügen</a:t>
            </a:r>
            <a:endParaRPr lang="de-CH"/>
          </a:p>
        </p:txBody>
      </p:sp>
      <p:sp>
        <p:nvSpPr>
          <p:cNvPr id="8" name="Textplatzhalter 7"/>
          <p:cNvSpPr>
            <a:spLocks noGrp="1"/>
          </p:cNvSpPr>
          <p:nvPr>
            <p:ph type="body" sz="quarter" idx="13"/>
          </p:nvPr>
        </p:nvSpPr>
        <p:spPr>
          <a:xfrm>
            <a:off x="2339999" y="2062800"/>
            <a:ext cx="1980000" cy="1080000"/>
          </a:xfrm>
        </p:spPr>
        <p:txBody>
          <a:bodyPr/>
          <a:lstStyle>
            <a:lvl1pPr marL="0" indent="0">
              <a:buNone/>
              <a:defRPr sz="1200"/>
            </a:lvl1pPr>
          </a:lstStyle>
          <a:p>
            <a:pPr lvl="0"/>
            <a:r>
              <a:rPr lang="de-DE"/>
              <a:t>Textmasterformat bearbeiten</a:t>
            </a:r>
          </a:p>
        </p:txBody>
      </p:sp>
      <p:sp>
        <p:nvSpPr>
          <p:cNvPr id="9" name="Bildplatzhalter 5"/>
          <p:cNvSpPr>
            <a:spLocks noGrp="1"/>
          </p:cNvSpPr>
          <p:nvPr>
            <p:ph type="pic" sz="quarter" idx="14"/>
          </p:nvPr>
        </p:nvSpPr>
        <p:spPr>
          <a:xfrm>
            <a:off x="719138" y="3861048"/>
            <a:ext cx="1440000" cy="1080000"/>
          </a:xfrm>
        </p:spPr>
        <p:txBody>
          <a:bodyPr/>
          <a:lstStyle>
            <a:lvl1pPr marL="0" indent="0">
              <a:buNone/>
              <a:defRPr sz="1200"/>
            </a:lvl1pPr>
          </a:lstStyle>
          <a:p>
            <a:r>
              <a:rPr lang="de-DE"/>
              <a:t>Bild durch Klicken auf Symbol hinzufügen</a:t>
            </a:r>
            <a:endParaRPr lang="de-CH"/>
          </a:p>
        </p:txBody>
      </p:sp>
      <p:sp>
        <p:nvSpPr>
          <p:cNvPr id="10" name="Textplatzhalter 7"/>
          <p:cNvSpPr>
            <a:spLocks noGrp="1"/>
          </p:cNvSpPr>
          <p:nvPr>
            <p:ph type="body" sz="quarter" idx="15"/>
          </p:nvPr>
        </p:nvSpPr>
        <p:spPr>
          <a:xfrm>
            <a:off x="2339752" y="3861048"/>
            <a:ext cx="1980000" cy="1080000"/>
          </a:xfrm>
        </p:spPr>
        <p:txBody>
          <a:bodyPr/>
          <a:lstStyle>
            <a:lvl1pPr marL="0" indent="0">
              <a:buNone/>
              <a:defRPr sz="1200"/>
            </a:lvl1pPr>
          </a:lstStyle>
          <a:p>
            <a:pPr lvl="0"/>
            <a:r>
              <a:rPr lang="de-DE"/>
              <a:t>Textmasterformat bearbeiten</a:t>
            </a:r>
          </a:p>
        </p:txBody>
      </p:sp>
      <p:sp>
        <p:nvSpPr>
          <p:cNvPr id="11" name="Bildplatzhalter 5"/>
          <p:cNvSpPr>
            <a:spLocks noGrp="1"/>
          </p:cNvSpPr>
          <p:nvPr>
            <p:ph type="pic" sz="quarter" idx="16"/>
          </p:nvPr>
        </p:nvSpPr>
        <p:spPr>
          <a:xfrm>
            <a:off x="4608004" y="2060848"/>
            <a:ext cx="1440000" cy="1080000"/>
          </a:xfrm>
        </p:spPr>
        <p:txBody>
          <a:bodyPr/>
          <a:lstStyle>
            <a:lvl1pPr marL="0" indent="0">
              <a:buNone/>
              <a:defRPr sz="1200"/>
            </a:lvl1pPr>
          </a:lstStyle>
          <a:p>
            <a:r>
              <a:rPr lang="de-DE"/>
              <a:t>Bild durch Klicken auf Symbol hinzufügen</a:t>
            </a:r>
            <a:endParaRPr lang="de-CH"/>
          </a:p>
        </p:txBody>
      </p:sp>
      <p:sp>
        <p:nvSpPr>
          <p:cNvPr id="12" name="Textplatzhalter 7"/>
          <p:cNvSpPr>
            <a:spLocks noGrp="1"/>
          </p:cNvSpPr>
          <p:nvPr>
            <p:ph type="body" sz="quarter" idx="17"/>
          </p:nvPr>
        </p:nvSpPr>
        <p:spPr>
          <a:xfrm>
            <a:off x="6228963" y="2062800"/>
            <a:ext cx="1980000" cy="1080000"/>
          </a:xfrm>
        </p:spPr>
        <p:txBody>
          <a:bodyPr/>
          <a:lstStyle>
            <a:lvl1pPr marL="0" indent="0">
              <a:buNone/>
              <a:defRPr sz="1200"/>
            </a:lvl1pPr>
          </a:lstStyle>
          <a:p>
            <a:pPr lvl="0"/>
            <a:r>
              <a:rPr lang="de-DE"/>
              <a:t>Textmasterformat bearbeiten</a:t>
            </a:r>
          </a:p>
        </p:txBody>
      </p:sp>
      <p:sp>
        <p:nvSpPr>
          <p:cNvPr id="13" name="Bildplatzhalter 5"/>
          <p:cNvSpPr>
            <a:spLocks noGrp="1"/>
          </p:cNvSpPr>
          <p:nvPr>
            <p:ph type="pic" sz="quarter" idx="18"/>
          </p:nvPr>
        </p:nvSpPr>
        <p:spPr>
          <a:xfrm>
            <a:off x="4608000" y="3861048"/>
            <a:ext cx="1440000" cy="1080000"/>
          </a:xfrm>
        </p:spPr>
        <p:txBody>
          <a:bodyPr/>
          <a:lstStyle>
            <a:lvl1pPr marL="0" indent="0">
              <a:buNone/>
              <a:defRPr sz="1200"/>
            </a:lvl1pPr>
          </a:lstStyle>
          <a:p>
            <a:r>
              <a:rPr lang="de-DE"/>
              <a:t>Bild durch Klicken auf Symbol hinzufügen</a:t>
            </a:r>
            <a:endParaRPr lang="de-CH"/>
          </a:p>
        </p:txBody>
      </p:sp>
      <p:sp>
        <p:nvSpPr>
          <p:cNvPr id="14" name="Textplatzhalter 7"/>
          <p:cNvSpPr>
            <a:spLocks noGrp="1"/>
          </p:cNvSpPr>
          <p:nvPr>
            <p:ph type="body" sz="quarter" idx="19"/>
          </p:nvPr>
        </p:nvSpPr>
        <p:spPr>
          <a:xfrm>
            <a:off x="6228716" y="3862800"/>
            <a:ext cx="1980000" cy="1080000"/>
          </a:xfrm>
        </p:spPr>
        <p:txBody>
          <a:bodyPr/>
          <a:lstStyle>
            <a:lvl1pPr marL="0" indent="0">
              <a:buNone/>
              <a:defRPr sz="1200"/>
            </a:lvl1pPr>
          </a:lstStyle>
          <a:p>
            <a:pPr lvl="0"/>
            <a:r>
              <a:rPr lang="de-DE"/>
              <a:t>Textmasterformat bearbeiten</a:t>
            </a:r>
          </a:p>
        </p:txBody>
      </p:sp>
    </p:spTree>
    <p:extLst>
      <p:ext uri="{BB962C8B-B14F-4D97-AF65-F5344CB8AC3E}">
        <p14:creationId xmlns:p14="http://schemas.microsoft.com/office/powerpoint/2010/main" val="543497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Person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Fußzeilenplatzhalter 2"/>
          <p:cNvSpPr>
            <a:spLocks noGrp="1"/>
          </p:cNvSpPr>
          <p:nvPr>
            <p:ph type="ftr" sz="quarter" idx="10"/>
          </p:nvPr>
        </p:nvSpPr>
        <p:spPr/>
        <p:txBody>
          <a:bodyPr/>
          <a:lstStyle/>
          <a:p>
            <a:r>
              <a:rPr lang="de-CH"/>
              <a:t>Titel Präsentation  </a:t>
            </a:r>
            <a:r>
              <a:rPr lang="de-CH" b="0"/>
              <a:t>Name Vortragender, Datum</a:t>
            </a:r>
          </a:p>
        </p:txBody>
      </p:sp>
      <p:sp>
        <p:nvSpPr>
          <p:cNvPr id="4" name="Foliennummernplatzhalter 3"/>
          <p:cNvSpPr>
            <a:spLocks noGrp="1"/>
          </p:cNvSpPr>
          <p:nvPr>
            <p:ph type="sldNum" sz="quarter" idx="11"/>
          </p:nvPr>
        </p:nvSpPr>
        <p:spPr/>
        <p:txBody>
          <a:bodyPr/>
          <a:lstStyle/>
          <a:p>
            <a:fld id="{A8B8D56D-BB31-40E9-9D5B-037F65A9BD1A}" type="slidenum">
              <a:rPr lang="de-CH" smtClean="0"/>
              <a:pPr/>
              <a:t>‹Nr.›</a:t>
            </a:fld>
            <a:endParaRPr lang="de-CH"/>
          </a:p>
        </p:txBody>
      </p:sp>
      <p:sp>
        <p:nvSpPr>
          <p:cNvPr id="6" name="Bildplatzhalter 5"/>
          <p:cNvSpPr>
            <a:spLocks noGrp="1"/>
          </p:cNvSpPr>
          <p:nvPr>
            <p:ph type="pic" sz="quarter" idx="12"/>
          </p:nvPr>
        </p:nvSpPr>
        <p:spPr>
          <a:xfrm>
            <a:off x="719138" y="2060848"/>
            <a:ext cx="1440000" cy="1080000"/>
          </a:xfrm>
        </p:spPr>
        <p:txBody>
          <a:bodyPr/>
          <a:lstStyle>
            <a:lvl1pPr marL="0" indent="0">
              <a:buNone/>
              <a:defRPr sz="1200"/>
            </a:lvl1pPr>
          </a:lstStyle>
          <a:p>
            <a:r>
              <a:rPr lang="de-DE"/>
              <a:t>Bild durch Klicken auf Symbol hinzufügen</a:t>
            </a:r>
            <a:endParaRPr lang="de-CH"/>
          </a:p>
        </p:txBody>
      </p:sp>
      <p:sp>
        <p:nvSpPr>
          <p:cNvPr id="8" name="Textplatzhalter 7"/>
          <p:cNvSpPr>
            <a:spLocks noGrp="1"/>
          </p:cNvSpPr>
          <p:nvPr>
            <p:ph type="body" sz="quarter" idx="13"/>
          </p:nvPr>
        </p:nvSpPr>
        <p:spPr>
          <a:xfrm>
            <a:off x="2339999" y="2062800"/>
            <a:ext cx="1980000" cy="1080000"/>
          </a:xfrm>
        </p:spPr>
        <p:txBody>
          <a:bodyPr/>
          <a:lstStyle>
            <a:lvl1pPr marL="0" indent="0">
              <a:buNone/>
              <a:defRPr sz="1200"/>
            </a:lvl1pPr>
          </a:lstStyle>
          <a:p>
            <a:pPr lvl="0"/>
            <a:r>
              <a:rPr lang="de-DE"/>
              <a:t>Textmasterformat bearbeiten</a:t>
            </a:r>
          </a:p>
        </p:txBody>
      </p:sp>
      <p:sp>
        <p:nvSpPr>
          <p:cNvPr id="9" name="Bildplatzhalter 5"/>
          <p:cNvSpPr>
            <a:spLocks noGrp="1"/>
          </p:cNvSpPr>
          <p:nvPr>
            <p:ph type="pic" sz="quarter" idx="14"/>
          </p:nvPr>
        </p:nvSpPr>
        <p:spPr>
          <a:xfrm>
            <a:off x="719138" y="3356992"/>
            <a:ext cx="1440000" cy="1080000"/>
          </a:xfrm>
        </p:spPr>
        <p:txBody>
          <a:bodyPr/>
          <a:lstStyle>
            <a:lvl1pPr marL="0" indent="0">
              <a:buNone/>
              <a:defRPr sz="1200"/>
            </a:lvl1pPr>
          </a:lstStyle>
          <a:p>
            <a:r>
              <a:rPr lang="de-DE"/>
              <a:t>Bild durch Klicken auf Symbol hinzufügen</a:t>
            </a:r>
            <a:endParaRPr lang="de-CH"/>
          </a:p>
        </p:txBody>
      </p:sp>
      <p:sp>
        <p:nvSpPr>
          <p:cNvPr id="10" name="Textplatzhalter 7"/>
          <p:cNvSpPr>
            <a:spLocks noGrp="1"/>
          </p:cNvSpPr>
          <p:nvPr>
            <p:ph type="body" sz="quarter" idx="15"/>
          </p:nvPr>
        </p:nvSpPr>
        <p:spPr>
          <a:xfrm>
            <a:off x="2339752" y="3356992"/>
            <a:ext cx="1980000" cy="1080000"/>
          </a:xfrm>
        </p:spPr>
        <p:txBody>
          <a:bodyPr/>
          <a:lstStyle>
            <a:lvl1pPr marL="0" indent="0">
              <a:buNone/>
              <a:defRPr sz="1200"/>
            </a:lvl1pPr>
          </a:lstStyle>
          <a:p>
            <a:pPr lvl="0"/>
            <a:r>
              <a:rPr lang="de-DE"/>
              <a:t>Textmasterformat bearbeiten</a:t>
            </a:r>
          </a:p>
        </p:txBody>
      </p:sp>
      <p:sp>
        <p:nvSpPr>
          <p:cNvPr id="11" name="Bildplatzhalter 5"/>
          <p:cNvSpPr>
            <a:spLocks noGrp="1"/>
          </p:cNvSpPr>
          <p:nvPr>
            <p:ph type="pic" sz="quarter" idx="16"/>
          </p:nvPr>
        </p:nvSpPr>
        <p:spPr>
          <a:xfrm>
            <a:off x="4608004" y="2060848"/>
            <a:ext cx="1440000" cy="1080000"/>
          </a:xfrm>
        </p:spPr>
        <p:txBody>
          <a:bodyPr/>
          <a:lstStyle>
            <a:lvl1pPr marL="0" indent="0">
              <a:buNone/>
              <a:defRPr sz="1200"/>
            </a:lvl1pPr>
          </a:lstStyle>
          <a:p>
            <a:r>
              <a:rPr lang="de-DE"/>
              <a:t>Bild durch Klicken auf Symbol hinzufügen</a:t>
            </a:r>
            <a:endParaRPr lang="de-CH"/>
          </a:p>
        </p:txBody>
      </p:sp>
      <p:sp>
        <p:nvSpPr>
          <p:cNvPr id="12" name="Textplatzhalter 7"/>
          <p:cNvSpPr>
            <a:spLocks noGrp="1"/>
          </p:cNvSpPr>
          <p:nvPr>
            <p:ph type="body" sz="quarter" idx="17"/>
          </p:nvPr>
        </p:nvSpPr>
        <p:spPr>
          <a:xfrm>
            <a:off x="6228963" y="2062800"/>
            <a:ext cx="1980000" cy="1080000"/>
          </a:xfrm>
        </p:spPr>
        <p:txBody>
          <a:bodyPr/>
          <a:lstStyle>
            <a:lvl1pPr marL="0" indent="0">
              <a:buNone/>
              <a:defRPr sz="1200"/>
            </a:lvl1pPr>
          </a:lstStyle>
          <a:p>
            <a:pPr lvl="0"/>
            <a:r>
              <a:rPr lang="de-DE"/>
              <a:t>Textmasterformat bearbeiten</a:t>
            </a:r>
          </a:p>
        </p:txBody>
      </p:sp>
      <p:sp>
        <p:nvSpPr>
          <p:cNvPr id="13" name="Bildplatzhalter 5"/>
          <p:cNvSpPr>
            <a:spLocks noGrp="1"/>
          </p:cNvSpPr>
          <p:nvPr>
            <p:ph type="pic" sz="quarter" idx="18"/>
          </p:nvPr>
        </p:nvSpPr>
        <p:spPr>
          <a:xfrm>
            <a:off x="4608000" y="3356992"/>
            <a:ext cx="1440000" cy="1080000"/>
          </a:xfrm>
        </p:spPr>
        <p:txBody>
          <a:bodyPr/>
          <a:lstStyle>
            <a:lvl1pPr marL="0" indent="0">
              <a:buNone/>
              <a:defRPr sz="1200"/>
            </a:lvl1pPr>
          </a:lstStyle>
          <a:p>
            <a:r>
              <a:rPr lang="de-DE"/>
              <a:t>Bild durch Klicken auf Symbol hinzufügen</a:t>
            </a:r>
            <a:endParaRPr lang="de-CH"/>
          </a:p>
        </p:txBody>
      </p:sp>
      <p:sp>
        <p:nvSpPr>
          <p:cNvPr id="14" name="Textplatzhalter 7"/>
          <p:cNvSpPr>
            <a:spLocks noGrp="1"/>
          </p:cNvSpPr>
          <p:nvPr>
            <p:ph type="body" sz="quarter" idx="19"/>
          </p:nvPr>
        </p:nvSpPr>
        <p:spPr>
          <a:xfrm>
            <a:off x="6228716" y="3358744"/>
            <a:ext cx="1980000" cy="1080000"/>
          </a:xfrm>
        </p:spPr>
        <p:txBody>
          <a:bodyPr/>
          <a:lstStyle>
            <a:lvl1pPr marL="0" indent="0">
              <a:buNone/>
              <a:defRPr sz="1200"/>
            </a:lvl1pPr>
          </a:lstStyle>
          <a:p>
            <a:pPr lvl="0"/>
            <a:r>
              <a:rPr lang="de-DE"/>
              <a:t>Textmasterformat bearbeiten</a:t>
            </a:r>
          </a:p>
        </p:txBody>
      </p:sp>
      <p:sp>
        <p:nvSpPr>
          <p:cNvPr id="15" name="Bildplatzhalter 5"/>
          <p:cNvSpPr>
            <a:spLocks noGrp="1"/>
          </p:cNvSpPr>
          <p:nvPr>
            <p:ph type="pic" sz="quarter" idx="20"/>
          </p:nvPr>
        </p:nvSpPr>
        <p:spPr>
          <a:xfrm>
            <a:off x="719138" y="4653136"/>
            <a:ext cx="1440000" cy="1080000"/>
          </a:xfrm>
        </p:spPr>
        <p:txBody>
          <a:bodyPr/>
          <a:lstStyle>
            <a:lvl1pPr marL="0" indent="0">
              <a:buNone/>
              <a:defRPr sz="1200"/>
            </a:lvl1pPr>
          </a:lstStyle>
          <a:p>
            <a:r>
              <a:rPr lang="de-DE"/>
              <a:t>Bild durch Klicken auf Symbol hinzufügen</a:t>
            </a:r>
            <a:endParaRPr lang="de-CH"/>
          </a:p>
        </p:txBody>
      </p:sp>
      <p:sp>
        <p:nvSpPr>
          <p:cNvPr id="16" name="Textplatzhalter 7"/>
          <p:cNvSpPr>
            <a:spLocks noGrp="1"/>
          </p:cNvSpPr>
          <p:nvPr>
            <p:ph type="body" sz="quarter" idx="21"/>
          </p:nvPr>
        </p:nvSpPr>
        <p:spPr>
          <a:xfrm>
            <a:off x="2339752" y="4653136"/>
            <a:ext cx="1980000" cy="1080000"/>
          </a:xfrm>
        </p:spPr>
        <p:txBody>
          <a:bodyPr/>
          <a:lstStyle>
            <a:lvl1pPr marL="0" indent="0">
              <a:buNone/>
              <a:defRPr sz="1200"/>
            </a:lvl1pPr>
          </a:lstStyle>
          <a:p>
            <a:pPr lvl="0"/>
            <a:r>
              <a:rPr lang="de-DE"/>
              <a:t>Textmasterformat bearbeiten</a:t>
            </a:r>
          </a:p>
        </p:txBody>
      </p:sp>
      <p:sp>
        <p:nvSpPr>
          <p:cNvPr id="17" name="Bildplatzhalter 5"/>
          <p:cNvSpPr>
            <a:spLocks noGrp="1"/>
          </p:cNvSpPr>
          <p:nvPr>
            <p:ph type="pic" sz="quarter" idx="22"/>
          </p:nvPr>
        </p:nvSpPr>
        <p:spPr>
          <a:xfrm>
            <a:off x="4608000" y="4653136"/>
            <a:ext cx="1440000" cy="1080000"/>
          </a:xfrm>
        </p:spPr>
        <p:txBody>
          <a:bodyPr/>
          <a:lstStyle>
            <a:lvl1pPr marL="0" indent="0">
              <a:buNone/>
              <a:defRPr sz="1200"/>
            </a:lvl1pPr>
          </a:lstStyle>
          <a:p>
            <a:r>
              <a:rPr lang="de-DE"/>
              <a:t>Bild durch Klicken auf Symbol hinzufügen</a:t>
            </a:r>
            <a:endParaRPr lang="de-CH"/>
          </a:p>
        </p:txBody>
      </p:sp>
      <p:sp>
        <p:nvSpPr>
          <p:cNvPr id="18" name="Textplatzhalter 7"/>
          <p:cNvSpPr>
            <a:spLocks noGrp="1"/>
          </p:cNvSpPr>
          <p:nvPr>
            <p:ph type="body" sz="quarter" idx="23"/>
          </p:nvPr>
        </p:nvSpPr>
        <p:spPr>
          <a:xfrm>
            <a:off x="6228716" y="4654888"/>
            <a:ext cx="1980000" cy="1080000"/>
          </a:xfrm>
        </p:spPr>
        <p:txBody>
          <a:bodyPr/>
          <a:lstStyle>
            <a:lvl1pPr marL="0" indent="0">
              <a:buNone/>
              <a:defRPr sz="1200"/>
            </a:lvl1pPr>
          </a:lstStyle>
          <a:p>
            <a:pPr lvl="0"/>
            <a:r>
              <a:rPr lang="de-DE"/>
              <a:t>Textmasterformat bearbeiten</a:t>
            </a:r>
          </a:p>
        </p:txBody>
      </p:sp>
    </p:spTree>
    <p:extLst>
      <p:ext uri="{BB962C8B-B14F-4D97-AF65-F5344CB8AC3E}">
        <p14:creationId xmlns:p14="http://schemas.microsoft.com/office/powerpoint/2010/main" val="132059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Löwe">
    <p:spTree>
      <p:nvGrpSpPr>
        <p:cNvPr id="1" name=""/>
        <p:cNvGrpSpPr/>
        <p:nvPr/>
      </p:nvGrpSpPr>
      <p:grpSpPr>
        <a:xfrm>
          <a:off x="0" y="0"/>
          <a:ext cx="0" cy="0"/>
          <a:chOff x="0" y="0"/>
          <a:chExt cx="0" cy="0"/>
        </a:xfrm>
      </p:grpSpPr>
      <p:sp>
        <p:nvSpPr>
          <p:cNvPr id="2" name="Titel 1"/>
          <p:cNvSpPr>
            <a:spLocks noGrp="1"/>
          </p:cNvSpPr>
          <p:nvPr>
            <p:ph type="ctrTitle"/>
          </p:nvPr>
        </p:nvSpPr>
        <p:spPr>
          <a:xfrm>
            <a:off x="719138" y="908720"/>
            <a:ext cx="6553162" cy="912880"/>
          </a:xfrm>
        </p:spPr>
        <p:txBody>
          <a:bodyPr/>
          <a:lstStyle>
            <a:lvl1pPr>
              <a:defRPr>
                <a:solidFill>
                  <a:schemeClr val="tx2"/>
                </a:solidFill>
              </a:defRPr>
            </a:lvl1pPr>
          </a:lstStyle>
          <a:p>
            <a:r>
              <a:rPr lang="de-DE"/>
              <a:t>Titelmasterformat durch Klicken bearbeiten</a:t>
            </a:r>
            <a:endParaRPr lang="de-CH"/>
          </a:p>
        </p:txBody>
      </p:sp>
      <p:sp>
        <p:nvSpPr>
          <p:cNvPr id="3" name="Untertitel 2"/>
          <p:cNvSpPr>
            <a:spLocks noGrp="1"/>
          </p:cNvSpPr>
          <p:nvPr>
            <p:ph type="subTitle" idx="1"/>
          </p:nvPr>
        </p:nvSpPr>
        <p:spPr>
          <a:xfrm>
            <a:off x="720000" y="2160000"/>
            <a:ext cx="7992200" cy="453600"/>
          </a:xfrm>
        </p:spPr>
        <p:txBody>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pic>
        <p:nvPicPr>
          <p:cNvPr id="5" name="Bildplatzhalter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539999" y="2973599"/>
            <a:ext cx="8060400" cy="3445200"/>
          </a:xfrm>
          <a:prstGeom prst="rect">
            <a:avLst/>
          </a:prstGeom>
        </p:spPr>
      </p:pic>
    </p:spTree>
    <p:extLst>
      <p:ext uri="{BB962C8B-B14F-4D97-AF65-F5344CB8AC3E}">
        <p14:creationId xmlns:p14="http://schemas.microsoft.com/office/powerpoint/2010/main" val="3416962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a:xfrm>
            <a:off x="719138" y="1800000"/>
            <a:ext cx="7489825" cy="4545238"/>
          </a:xfrm>
        </p:spPr>
        <p:txBody>
          <a:bodyPr/>
          <a:lstStyle>
            <a:lvl1pPr marL="0" indent="0">
              <a:lnSpc>
                <a:spcPct val="90000"/>
              </a:lnSpc>
              <a:buNone/>
              <a:defRPr sz="4800">
                <a:solidFill>
                  <a:schemeClr val="tx2"/>
                </a:solidFill>
              </a:defRPr>
            </a:lvl1pPr>
            <a:lvl2pPr marL="0" indent="0">
              <a:spcBef>
                <a:spcPts val="1600"/>
              </a:spcBef>
              <a:buNone/>
              <a:defRPr>
                <a:solidFill>
                  <a:schemeClr val="tx2"/>
                </a:solidFill>
              </a:defRPr>
            </a:lvl2pPr>
          </a:lstStyle>
          <a:p>
            <a:pPr lvl="0"/>
            <a:r>
              <a:rPr lang="de-DE"/>
              <a:t>Zitat</a:t>
            </a:r>
          </a:p>
          <a:p>
            <a:pPr lvl="1"/>
            <a:r>
              <a:rPr lang="de-DE"/>
              <a:t>Bezeichnung</a:t>
            </a:r>
          </a:p>
        </p:txBody>
      </p:sp>
    </p:spTree>
    <p:extLst>
      <p:ext uri="{BB962C8B-B14F-4D97-AF65-F5344CB8AC3E}">
        <p14:creationId xmlns:p14="http://schemas.microsoft.com/office/powerpoint/2010/main" val="1396637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itat negativ">
    <p:spTree>
      <p:nvGrpSpPr>
        <p:cNvPr id="1" name=""/>
        <p:cNvGrpSpPr/>
        <p:nvPr/>
      </p:nvGrpSpPr>
      <p:grpSpPr>
        <a:xfrm>
          <a:off x="0" y="0"/>
          <a:ext cx="0" cy="0"/>
          <a:chOff x="0" y="0"/>
          <a:chExt cx="0" cy="0"/>
        </a:xfrm>
      </p:grpSpPr>
      <p:sp>
        <p:nvSpPr>
          <p:cNvPr id="3" name="Rectangle 2"/>
          <p:cNvSpPr>
            <a:spLocks noChangeArrowheads="1"/>
          </p:cNvSpPr>
          <p:nvPr userDrawn="1"/>
        </p:nvSpPr>
        <p:spPr bwMode="black">
          <a:xfrm>
            <a:off x="539750" y="1541463"/>
            <a:ext cx="8061325" cy="4887912"/>
          </a:xfrm>
          <a:prstGeom prst="rect">
            <a:avLst/>
          </a:prstGeom>
          <a:solidFill>
            <a:srgbClr val="082B25"/>
          </a:solidFill>
          <a:ln w="9525">
            <a:noFill/>
            <a:miter lim="800000"/>
            <a:headEnd/>
            <a:tailEnd/>
          </a:ln>
          <a:effectLst/>
        </p:spPr>
        <p:txBody>
          <a:bodyPr wrap="none" anchor="ctr"/>
          <a:lstStyle/>
          <a:p>
            <a:pPr eaLnBrk="0" hangingPunct="0">
              <a:defRPr/>
            </a:pPr>
            <a:endParaRPr lang="de-DE">
              <a:ea typeface="+mn-ea"/>
            </a:endParaRPr>
          </a:p>
        </p:txBody>
      </p:sp>
      <p:sp>
        <p:nvSpPr>
          <p:cNvPr id="6" name="Textplatzhalter 5"/>
          <p:cNvSpPr>
            <a:spLocks noGrp="1"/>
          </p:cNvSpPr>
          <p:nvPr>
            <p:ph type="body" sz="quarter" idx="12" hasCustomPrompt="1"/>
          </p:nvPr>
        </p:nvSpPr>
        <p:spPr bwMode="white">
          <a:xfrm>
            <a:off x="719138" y="1800000"/>
            <a:ext cx="7489825" cy="4545238"/>
          </a:xfrm>
        </p:spPr>
        <p:txBody>
          <a:bodyPr/>
          <a:lstStyle>
            <a:lvl1pPr marL="0" indent="0">
              <a:lnSpc>
                <a:spcPct val="90000"/>
              </a:lnSpc>
              <a:buNone/>
              <a:defRPr sz="4800">
                <a:solidFill>
                  <a:schemeClr val="bg2"/>
                </a:solidFill>
              </a:defRPr>
            </a:lvl1pPr>
            <a:lvl2pPr marL="0" indent="0">
              <a:spcBef>
                <a:spcPts val="1600"/>
              </a:spcBef>
              <a:buNone/>
              <a:defRPr>
                <a:solidFill>
                  <a:schemeClr val="bg2"/>
                </a:solidFill>
              </a:defRPr>
            </a:lvl2pPr>
          </a:lstStyle>
          <a:p>
            <a:pPr lvl="0"/>
            <a:r>
              <a:rPr lang="de-DE"/>
              <a:t>Zitat</a:t>
            </a:r>
          </a:p>
          <a:p>
            <a:pPr lvl="1"/>
            <a:r>
              <a:rPr lang="de-DE"/>
              <a:t>Bezeichnung</a:t>
            </a:r>
          </a:p>
        </p:txBody>
      </p:sp>
    </p:spTree>
    <p:extLst>
      <p:ext uri="{BB962C8B-B14F-4D97-AF65-F5344CB8AC3E}">
        <p14:creationId xmlns:p14="http://schemas.microsoft.com/office/powerpoint/2010/main" val="1917601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orte und Mitarbeiten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Fußzeilenplatzhalter 2"/>
          <p:cNvSpPr>
            <a:spLocks noGrp="1"/>
          </p:cNvSpPr>
          <p:nvPr>
            <p:ph type="ftr" sz="quarter" idx="10"/>
          </p:nvPr>
        </p:nvSpPr>
        <p:spPr/>
        <p:txBody>
          <a:bodyPr/>
          <a:lstStyle/>
          <a:p>
            <a:r>
              <a:rPr lang="de-CH"/>
              <a:t>Titel Präsentation  </a:t>
            </a:r>
            <a:r>
              <a:rPr lang="de-CH" b="0"/>
              <a:t>Name Vortragender, Datum</a:t>
            </a:r>
          </a:p>
        </p:txBody>
      </p:sp>
      <p:sp>
        <p:nvSpPr>
          <p:cNvPr id="4" name="Foliennummernplatzhalter 3"/>
          <p:cNvSpPr>
            <a:spLocks noGrp="1"/>
          </p:cNvSpPr>
          <p:nvPr>
            <p:ph type="sldNum" sz="quarter" idx="11"/>
          </p:nvPr>
        </p:nvSpPr>
        <p:spPr/>
        <p:txBody>
          <a:bodyPr/>
          <a:lstStyle/>
          <a:p>
            <a:fld id="{A8B8D56D-BB31-40E9-9D5B-037F65A9BD1A}" type="slidenum">
              <a:rPr lang="de-CH" smtClean="0"/>
              <a:pPr/>
              <a:t>‹Nr.›</a:t>
            </a:fld>
            <a:endParaRPr lang="de-CH"/>
          </a:p>
        </p:txBody>
      </p:sp>
      <p:pic>
        <p:nvPicPr>
          <p:cNvPr id="5" name="Bild 5" descr="Schweiz-Kontu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250" y="1981200"/>
            <a:ext cx="60515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6"/>
          <p:cNvSpPr>
            <a:spLocks noChangeArrowheads="1"/>
          </p:cNvSpPr>
          <p:nvPr userDrawn="1"/>
        </p:nvSpPr>
        <p:spPr bwMode="auto">
          <a:xfrm>
            <a:off x="3248025" y="4502150"/>
            <a:ext cx="107950" cy="107950"/>
          </a:xfrm>
          <a:prstGeom prst="rect">
            <a:avLst/>
          </a:prstGeom>
          <a:solidFill>
            <a:srgbClr val="D6D1C4"/>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7" name="Rechteck 7"/>
          <p:cNvSpPr>
            <a:spLocks noChangeArrowheads="1"/>
          </p:cNvSpPr>
          <p:nvPr userDrawn="1"/>
        </p:nvSpPr>
        <p:spPr bwMode="auto">
          <a:xfrm>
            <a:off x="4560888" y="3630613"/>
            <a:ext cx="107950" cy="107950"/>
          </a:xfrm>
          <a:prstGeom prst="rect">
            <a:avLst/>
          </a:prstGeom>
          <a:solidFill>
            <a:srgbClr val="D6D1C4"/>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8" name="Rechteck 8"/>
          <p:cNvSpPr>
            <a:spLocks noChangeArrowheads="1"/>
          </p:cNvSpPr>
          <p:nvPr userDrawn="1"/>
        </p:nvSpPr>
        <p:spPr bwMode="auto">
          <a:xfrm>
            <a:off x="4159250" y="2711450"/>
            <a:ext cx="107950" cy="107950"/>
          </a:xfrm>
          <a:prstGeom prst="rect">
            <a:avLst/>
          </a:prstGeom>
          <a:solidFill>
            <a:srgbClr val="D6D1C4"/>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9" name="Rechteck 9"/>
          <p:cNvSpPr>
            <a:spLocks noChangeArrowheads="1"/>
          </p:cNvSpPr>
          <p:nvPr userDrawn="1"/>
        </p:nvSpPr>
        <p:spPr bwMode="auto">
          <a:xfrm>
            <a:off x="5556250" y="3355975"/>
            <a:ext cx="107950" cy="107950"/>
          </a:xfrm>
          <a:prstGeom prst="rect">
            <a:avLst/>
          </a:prstGeom>
          <a:solidFill>
            <a:srgbClr val="D6D1C4"/>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0" name="Rechteck 10"/>
          <p:cNvSpPr>
            <a:spLocks noChangeArrowheads="1"/>
          </p:cNvSpPr>
          <p:nvPr userDrawn="1"/>
        </p:nvSpPr>
        <p:spPr bwMode="auto">
          <a:xfrm>
            <a:off x="5799138" y="3013075"/>
            <a:ext cx="107950" cy="107950"/>
          </a:xfrm>
          <a:prstGeom prst="rect">
            <a:avLst/>
          </a:prstGeom>
          <a:solidFill>
            <a:srgbClr val="D6D1C4"/>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1" name="Rechteck 11"/>
          <p:cNvSpPr>
            <a:spLocks noChangeArrowheads="1"/>
          </p:cNvSpPr>
          <p:nvPr userDrawn="1"/>
        </p:nvSpPr>
        <p:spPr bwMode="auto">
          <a:xfrm>
            <a:off x="7105650" y="2736850"/>
            <a:ext cx="107950" cy="107950"/>
          </a:xfrm>
          <a:prstGeom prst="rect">
            <a:avLst/>
          </a:prstGeom>
          <a:solidFill>
            <a:srgbClr val="D6D1C4"/>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2" name="Inhaltsplatzhalter 4"/>
          <p:cNvSpPr txBox="1">
            <a:spLocks/>
          </p:cNvSpPr>
          <p:nvPr userDrawn="1"/>
        </p:nvSpPr>
        <p:spPr bwMode="white">
          <a:xfrm>
            <a:off x="5940425" y="2544763"/>
            <a:ext cx="1100138" cy="344487"/>
          </a:xfrm>
          <a:prstGeom prst="rect">
            <a:avLst/>
          </a:prstGeom>
          <a:noFill/>
          <a:ln w="9525">
            <a:noFill/>
            <a:miter lim="800000"/>
            <a:headEnd/>
            <a:tailEnd/>
          </a:ln>
        </p:spPr>
        <p:txBody>
          <a:bodyPr lIns="0" tIns="0" rIns="0" bIns="0"/>
          <a:lstStyle/>
          <a:p>
            <a:pPr algn="r">
              <a:lnSpc>
                <a:spcPct val="110000"/>
              </a:lnSpc>
              <a:buClr>
                <a:srgbClr val="000000"/>
              </a:buClr>
              <a:buSzPct val="90000"/>
              <a:defRPr/>
            </a:pPr>
            <a:r>
              <a:rPr lang="de-DE" sz="1100" b="1" kern="0" spc="40" dirty="0" err="1">
                <a:solidFill>
                  <a:srgbClr val="D6D1C4"/>
                </a:solidFill>
                <a:latin typeface="Arial" charset="0"/>
                <a:cs typeface="Arial"/>
              </a:rPr>
              <a:t>St.Gallen</a:t>
            </a:r>
            <a:endParaRPr lang="de-DE" sz="1100" b="1" kern="0" spc="40" dirty="0">
              <a:solidFill>
                <a:srgbClr val="D6D1C4"/>
              </a:solidFill>
              <a:latin typeface="Arial"/>
              <a:cs typeface="Arial"/>
            </a:endParaRPr>
          </a:p>
        </p:txBody>
      </p:sp>
      <p:sp>
        <p:nvSpPr>
          <p:cNvPr id="13" name="Inhaltsplatzhalter 4"/>
          <p:cNvSpPr txBox="1">
            <a:spLocks/>
          </p:cNvSpPr>
          <p:nvPr userDrawn="1"/>
        </p:nvSpPr>
        <p:spPr bwMode="white">
          <a:xfrm>
            <a:off x="4702175" y="3743325"/>
            <a:ext cx="1306513" cy="344488"/>
          </a:xfrm>
          <a:prstGeom prst="rect">
            <a:avLst/>
          </a:prstGeom>
          <a:noFill/>
          <a:ln w="9525">
            <a:noFill/>
            <a:miter lim="800000"/>
            <a:headEnd/>
            <a:tailEnd/>
          </a:ln>
        </p:spPr>
        <p:txBody>
          <a:bodyPr lIns="0" tIns="0" rIns="0" bIns="0"/>
          <a:lstStyle/>
          <a:p>
            <a:pPr>
              <a:lnSpc>
                <a:spcPct val="110000"/>
              </a:lnSpc>
              <a:buClr>
                <a:srgbClr val="000000"/>
              </a:buClr>
              <a:buSzPct val="90000"/>
              <a:defRPr/>
            </a:pPr>
            <a:r>
              <a:rPr lang="de-DE" sz="1100" b="1" kern="0" spc="40" dirty="0">
                <a:solidFill>
                  <a:srgbClr val="D6D1C4"/>
                </a:solidFill>
                <a:latin typeface="Arial" charset="0"/>
                <a:cs typeface="Arial"/>
              </a:rPr>
              <a:t>Bern</a:t>
            </a:r>
            <a:endParaRPr lang="de-DE" sz="1100" b="1" kern="0" spc="40" dirty="0">
              <a:solidFill>
                <a:srgbClr val="D6D1C4"/>
              </a:solidFill>
              <a:latin typeface="Arial"/>
              <a:cs typeface="Arial"/>
            </a:endParaRPr>
          </a:p>
        </p:txBody>
      </p:sp>
      <p:sp>
        <p:nvSpPr>
          <p:cNvPr id="14" name="Inhaltsplatzhalter 4"/>
          <p:cNvSpPr txBox="1">
            <a:spLocks/>
          </p:cNvSpPr>
          <p:nvPr userDrawn="1"/>
        </p:nvSpPr>
        <p:spPr bwMode="white">
          <a:xfrm>
            <a:off x="5691188" y="3478213"/>
            <a:ext cx="1306512" cy="344487"/>
          </a:xfrm>
          <a:prstGeom prst="rect">
            <a:avLst/>
          </a:prstGeom>
          <a:noFill/>
          <a:ln w="9525">
            <a:noFill/>
            <a:miter lim="800000"/>
            <a:headEnd/>
            <a:tailEnd/>
          </a:ln>
        </p:spPr>
        <p:txBody>
          <a:bodyPr lIns="0" tIns="0" rIns="0" bIns="0"/>
          <a:lstStyle/>
          <a:p>
            <a:pPr>
              <a:lnSpc>
                <a:spcPct val="110000"/>
              </a:lnSpc>
              <a:buClr>
                <a:srgbClr val="000000"/>
              </a:buClr>
              <a:buSzPct val="90000"/>
              <a:defRPr/>
            </a:pPr>
            <a:r>
              <a:rPr lang="de-DE" sz="1100" b="1" kern="0" spc="40" dirty="0">
                <a:solidFill>
                  <a:srgbClr val="D6D1C4"/>
                </a:solidFill>
                <a:latin typeface="Arial" charset="0"/>
                <a:cs typeface="Arial"/>
              </a:rPr>
              <a:t>Zug</a:t>
            </a:r>
            <a:endParaRPr lang="de-DE" sz="1100" b="1" kern="0" spc="40" dirty="0">
              <a:solidFill>
                <a:srgbClr val="D6D1C4"/>
              </a:solidFill>
              <a:latin typeface="Arial"/>
              <a:cs typeface="Arial"/>
            </a:endParaRPr>
          </a:p>
        </p:txBody>
      </p:sp>
      <p:sp>
        <p:nvSpPr>
          <p:cNvPr id="15" name="Inhaltsplatzhalter 4"/>
          <p:cNvSpPr txBox="1">
            <a:spLocks/>
          </p:cNvSpPr>
          <p:nvPr userDrawn="1"/>
        </p:nvSpPr>
        <p:spPr bwMode="white">
          <a:xfrm>
            <a:off x="4298950" y="2806700"/>
            <a:ext cx="657225" cy="339725"/>
          </a:xfrm>
          <a:prstGeom prst="rect">
            <a:avLst/>
          </a:prstGeom>
          <a:noFill/>
          <a:ln w="9525">
            <a:noFill/>
            <a:miter lim="800000"/>
            <a:headEnd/>
            <a:tailEnd/>
          </a:ln>
        </p:spPr>
        <p:txBody>
          <a:bodyPr lIns="0" tIns="0" rIns="0" bIns="0"/>
          <a:lstStyle/>
          <a:p>
            <a:pPr>
              <a:lnSpc>
                <a:spcPct val="110000"/>
              </a:lnSpc>
              <a:buClr>
                <a:srgbClr val="000000"/>
              </a:buClr>
              <a:buSzPct val="90000"/>
              <a:defRPr/>
            </a:pPr>
            <a:r>
              <a:rPr lang="de-DE" sz="1100" b="1" kern="0" spc="40" dirty="0">
                <a:solidFill>
                  <a:srgbClr val="D6D1C4"/>
                </a:solidFill>
                <a:latin typeface="Arial" charset="0"/>
                <a:cs typeface="Arial"/>
              </a:rPr>
              <a:t>Basel</a:t>
            </a:r>
            <a:endParaRPr lang="de-DE" sz="1100" b="1" kern="0" spc="40" dirty="0">
              <a:solidFill>
                <a:srgbClr val="D6D1C4"/>
              </a:solidFill>
              <a:latin typeface="Arial"/>
              <a:cs typeface="Arial"/>
            </a:endParaRPr>
          </a:p>
        </p:txBody>
      </p:sp>
      <p:sp>
        <p:nvSpPr>
          <p:cNvPr id="16" name="Inhaltsplatzhalter 4"/>
          <p:cNvSpPr txBox="1">
            <a:spLocks/>
          </p:cNvSpPr>
          <p:nvPr userDrawn="1"/>
        </p:nvSpPr>
        <p:spPr bwMode="white">
          <a:xfrm>
            <a:off x="3387725" y="4294188"/>
            <a:ext cx="1306513" cy="344487"/>
          </a:xfrm>
          <a:prstGeom prst="rect">
            <a:avLst/>
          </a:prstGeom>
          <a:noFill/>
          <a:ln w="9525">
            <a:noFill/>
            <a:miter lim="800000"/>
            <a:headEnd/>
            <a:tailEnd/>
          </a:ln>
        </p:spPr>
        <p:txBody>
          <a:bodyPr lIns="0" tIns="0" rIns="0" bIns="0"/>
          <a:lstStyle/>
          <a:p>
            <a:pPr>
              <a:lnSpc>
                <a:spcPct val="110000"/>
              </a:lnSpc>
              <a:buClr>
                <a:srgbClr val="000000"/>
              </a:buClr>
              <a:buSzPct val="90000"/>
              <a:defRPr/>
            </a:pPr>
            <a:r>
              <a:rPr lang="de-DE" sz="1100" b="1" kern="0" spc="40" dirty="0">
                <a:solidFill>
                  <a:srgbClr val="D6D1C4"/>
                </a:solidFill>
                <a:latin typeface="Arial" charset="0"/>
                <a:cs typeface="Arial"/>
              </a:rPr>
              <a:t>Lausanne</a:t>
            </a:r>
            <a:endParaRPr lang="de-DE" sz="1100" b="1" kern="0" spc="40" dirty="0">
              <a:solidFill>
                <a:srgbClr val="D6D1C4"/>
              </a:solidFill>
              <a:latin typeface="Arial"/>
              <a:cs typeface="Arial"/>
            </a:endParaRPr>
          </a:p>
        </p:txBody>
      </p:sp>
      <p:sp>
        <p:nvSpPr>
          <p:cNvPr id="17" name="Inhaltsplatzhalter 4"/>
          <p:cNvSpPr txBox="1">
            <a:spLocks/>
          </p:cNvSpPr>
          <p:nvPr userDrawn="1"/>
        </p:nvSpPr>
        <p:spPr bwMode="white">
          <a:xfrm>
            <a:off x="5932488" y="3140075"/>
            <a:ext cx="1306512"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eaLnBrk="1" hangingPunct="1">
              <a:lnSpc>
                <a:spcPct val="110000"/>
              </a:lnSpc>
              <a:buClr>
                <a:srgbClr val="000000"/>
              </a:buClr>
              <a:buSzPct val="90000"/>
            </a:pPr>
            <a:r>
              <a:rPr lang="de-DE" altLang="de-DE" sz="1100" b="1">
                <a:solidFill>
                  <a:srgbClr val="D6D1C4"/>
                </a:solidFill>
                <a:latin typeface="Arial" pitchFamily="34" charset="0"/>
                <a:cs typeface="Arial" pitchFamily="34" charset="0"/>
              </a:rPr>
              <a:t>Zürich</a:t>
            </a:r>
          </a:p>
        </p:txBody>
      </p:sp>
      <p:sp>
        <p:nvSpPr>
          <p:cNvPr id="19" name="Textplatzhalter 18"/>
          <p:cNvSpPr>
            <a:spLocks noGrp="1"/>
          </p:cNvSpPr>
          <p:nvPr>
            <p:ph type="body" sz="quarter" idx="12"/>
          </p:nvPr>
        </p:nvSpPr>
        <p:spPr>
          <a:xfrm>
            <a:off x="719138" y="2060576"/>
            <a:ext cx="2952762" cy="4284662"/>
          </a:xfrm>
        </p:spPr>
        <p:txBody>
          <a:bodyPr/>
          <a:lstStyle>
            <a:lvl1pPr marL="0" indent="0">
              <a:buNone/>
              <a:tabLst>
                <a:tab pos="180000" algn="r"/>
                <a:tab pos="270000" algn="l"/>
              </a:tabLst>
              <a:defRPr sz="1100"/>
            </a:lvl1pPr>
          </a:lstStyle>
          <a:p>
            <a:pPr lvl="0"/>
            <a:r>
              <a:rPr lang="de-DE"/>
              <a:t>Textmasterformat bearbeiten</a:t>
            </a:r>
          </a:p>
        </p:txBody>
      </p:sp>
    </p:spTree>
    <p:extLst>
      <p:ext uri="{BB962C8B-B14F-4D97-AF65-F5344CB8AC3E}">
        <p14:creationId xmlns:p14="http://schemas.microsoft.com/office/powerpoint/2010/main" val="3705190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orte und Mitarbeitende Punkt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CH"/>
              <a:t>Titel Präsentation  </a:t>
            </a:r>
            <a:r>
              <a:rPr lang="de-CH" b="0"/>
              <a:t>Name Vortragender, Datum</a:t>
            </a:r>
          </a:p>
        </p:txBody>
      </p:sp>
      <p:sp>
        <p:nvSpPr>
          <p:cNvPr id="4" name="Foliennummernplatzhalter 3"/>
          <p:cNvSpPr>
            <a:spLocks noGrp="1"/>
          </p:cNvSpPr>
          <p:nvPr>
            <p:ph type="sldNum" sz="quarter" idx="11"/>
          </p:nvPr>
        </p:nvSpPr>
        <p:spPr/>
        <p:txBody>
          <a:bodyPr/>
          <a:lstStyle/>
          <a:p>
            <a:fld id="{A8B8D56D-BB31-40E9-9D5B-037F65A9BD1A}" type="slidenum">
              <a:rPr lang="de-CH" smtClean="0"/>
              <a:pPr/>
              <a:t>‹Nr.›</a:t>
            </a:fld>
            <a:endParaRPr lang="de-CH"/>
          </a:p>
        </p:txBody>
      </p:sp>
      <p:pic>
        <p:nvPicPr>
          <p:cNvPr id="5" name="Bild 5" descr="Schweiz-Kontu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250" y="1981200"/>
            <a:ext cx="60515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6"/>
          <p:cNvSpPr>
            <a:spLocks noChangeArrowheads="1"/>
          </p:cNvSpPr>
          <p:nvPr userDrawn="1"/>
        </p:nvSpPr>
        <p:spPr bwMode="auto">
          <a:xfrm>
            <a:off x="3248025" y="4502150"/>
            <a:ext cx="107950" cy="107950"/>
          </a:xfrm>
          <a:prstGeom prst="rect">
            <a:avLst/>
          </a:prstGeom>
          <a:solidFill>
            <a:srgbClr val="D6D1C4"/>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7" name="Rechteck 7"/>
          <p:cNvSpPr>
            <a:spLocks noChangeArrowheads="1"/>
          </p:cNvSpPr>
          <p:nvPr userDrawn="1"/>
        </p:nvSpPr>
        <p:spPr bwMode="auto">
          <a:xfrm>
            <a:off x="4560888" y="3630613"/>
            <a:ext cx="107950" cy="107950"/>
          </a:xfrm>
          <a:prstGeom prst="rect">
            <a:avLst/>
          </a:prstGeom>
          <a:solidFill>
            <a:srgbClr val="D6D1C4"/>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8" name="Rechteck 8"/>
          <p:cNvSpPr>
            <a:spLocks noChangeArrowheads="1"/>
          </p:cNvSpPr>
          <p:nvPr userDrawn="1"/>
        </p:nvSpPr>
        <p:spPr bwMode="auto">
          <a:xfrm>
            <a:off x="4159250" y="2711450"/>
            <a:ext cx="107950" cy="107950"/>
          </a:xfrm>
          <a:prstGeom prst="rect">
            <a:avLst/>
          </a:prstGeom>
          <a:solidFill>
            <a:srgbClr val="D6D1C4"/>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9" name="Rechteck 9"/>
          <p:cNvSpPr>
            <a:spLocks noChangeArrowheads="1"/>
          </p:cNvSpPr>
          <p:nvPr userDrawn="1"/>
        </p:nvSpPr>
        <p:spPr bwMode="auto">
          <a:xfrm>
            <a:off x="5556250" y="3355975"/>
            <a:ext cx="107950" cy="107950"/>
          </a:xfrm>
          <a:prstGeom prst="rect">
            <a:avLst/>
          </a:prstGeom>
          <a:solidFill>
            <a:srgbClr val="D6D1C4"/>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0" name="Rechteck 10"/>
          <p:cNvSpPr>
            <a:spLocks noChangeArrowheads="1"/>
          </p:cNvSpPr>
          <p:nvPr userDrawn="1"/>
        </p:nvSpPr>
        <p:spPr bwMode="auto">
          <a:xfrm>
            <a:off x="5799138" y="3013075"/>
            <a:ext cx="107950" cy="107950"/>
          </a:xfrm>
          <a:prstGeom prst="rect">
            <a:avLst/>
          </a:prstGeom>
          <a:solidFill>
            <a:srgbClr val="D6D1C4"/>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1" name="Rechteck 11"/>
          <p:cNvSpPr>
            <a:spLocks noChangeArrowheads="1"/>
          </p:cNvSpPr>
          <p:nvPr userDrawn="1"/>
        </p:nvSpPr>
        <p:spPr bwMode="auto">
          <a:xfrm>
            <a:off x="7105650" y="2736850"/>
            <a:ext cx="107950" cy="107950"/>
          </a:xfrm>
          <a:prstGeom prst="rect">
            <a:avLst/>
          </a:prstGeom>
          <a:solidFill>
            <a:srgbClr val="D6D1C4"/>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2" name="Inhaltsplatzhalter 4"/>
          <p:cNvSpPr txBox="1">
            <a:spLocks/>
          </p:cNvSpPr>
          <p:nvPr userDrawn="1"/>
        </p:nvSpPr>
        <p:spPr bwMode="white">
          <a:xfrm>
            <a:off x="5940425" y="2544763"/>
            <a:ext cx="1100138" cy="344487"/>
          </a:xfrm>
          <a:prstGeom prst="rect">
            <a:avLst/>
          </a:prstGeom>
          <a:noFill/>
          <a:ln w="9525">
            <a:noFill/>
            <a:miter lim="800000"/>
            <a:headEnd/>
            <a:tailEnd/>
          </a:ln>
        </p:spPr>
        <p:txBody>
          <a:bodyPr lIns="0" tIns="0" rIns="0" bIns="0"/>
          <a:lstStyle/>
          <a:p>
            <a:pPr algn="r">
              <a:lnSpc>
                <a:spcPct val="110000"/>
              </a:lnSpc>
              <a:buClr>
                <a:srgbClr val="000000"/>
              </a:buClr>
              <a:buSzPct val="90000"/>
              <a:defRPr/>
            </a:pPr>
            <a:r>
              <a:rPr lang="de-DE" sz="1100" b="1" kern="0" spc="40" dirty="0" err="1">
                <a:solidFill>
                  <a:srgbClr val="D6D1C4"/>
                </a:solidFill>
                <a:latin typeface="Arial" charset="0"/>
                <a:cs typeface="Arial"/>
              </a:rPr>
              <a:t>St.Gallen</a:t>
            </a:r>
            <a:endParaRPr lang="de-DE" sz="1100" b="1" kern="0" spc="40" dirty="0">
              <a:solidFill>
                <a:srgbClr val="D6D1C4"/>
              </a:solidFill>
              <a:latin typeface="Arial"/>
              <a:cs typeface="Arial"/>
            </a:endParaRPr>
          </a:p>
        </p:txBody>
      </p:sp>
      <p:sp>
        <p:nvSpPr>
          <p:cNvPr id="13" name="Inhaltsplatzhalter 4"/>
          <p:cNvSpPr txBox="1">
            <a:spLocks/>
          </p:cNvSpPr>
          <p:nvPr userDrawn="1"/>
        </p:nvSpPr>
        <p:spPr bwMode="white">
          <a:xfrm>
            <a:off x="4702175" y="3743325"/>
            <a:ext cx="1306513" cy="344488"/>
          </a:xfrm>
          <a:prstGeom prst="rect">
            <a:avLst/>
          </a:prstGeom>
          <a:noFill/>
          <a:ln w="9525">
            <a:noFill/>
            <a:miter lim="800000"/>
            <a:headEnd/>
            <a:tailEnd/>
          </a:ln>
        </p:spPr>
        <p:txBody>
          <a:bodyPr lIns="0" tIns="0" rIns="0" bIns="0"/>
          <a:lstStyle/>
          <a:p>
            <a:pPr>
              <a:lnSpc>
                <a:spcPct val="110000"/>
              </a:lnSpc>
              <a:buClr>
                <a:srgbClr val="000000"/>
              </a:buClr>
              <a:buSzPct val="90000"/>
              <a:defRPr/>
            </a:pPr>
            <a:r>
              <a:rPr lang="de-DE" sz="1100" b="1" kern="0" spc="40" dirty="0">
                <a:solidFill>
                  <a:srgbClr val="D6D1C4"/>
                </a:solidFill>
                <a:latin typeface="Arial" charset="0"/>
                <a:cs typeface="Arial"/>
              </a:rPr>
              <a:t>Bern</a:t>
            </a:r>
            <a:endParaRPr lang="de-DE" sz="1100" b="1" kern="0" spc="40" dirty="0">
              <a:solidFill>
                <a:srgbClr val="D6D1C4"/>
              </a:solidFill>
              <a:latin typeface="Arial"/>
              <a:cs typeface="Arial"/>
            </a:endParaRPr>
          </a:p>
        </p:txBody>
      </p:sp>
      <p:sp>
        <p:nvSpPr>
          <p:cNvPr id="14" name="Inhaltsplatzhalter 4"/>
          <p:cNvSpPr txBox="1">
            <a:spLocks/>
          </p:cNvSpPr>
          <p:nvPr userDrawn="1"/>
        </p:nvSpPr>
        <p:spPr bwMode="white">
          <a:xfrm>
            <a:off x="5691188" y="3478213"/>
            <a:ext cx="1306512" cy="344487"/>
          </a:xfrm>
          <a:prstGeom prst="rect">
            <a:avLst/>
          </a:prstGeom>
          <a:noFill/>
          <a:ln w="9525">
            <a:noFill/>
            <a:miter lim="800000"/>
            <a:headEnd/>
            <a:tailEnd/>
          </a:ln>
        </p:spPr>
        <p:txBody>
          <a:bodyPr lIns="0" tIns="0" rIns="0" bIns="0"/>
          <a:lstStyle/>
          <a:p>
            <a:pPr>
              <a:lnSpc>
                <a:spcPct val="110000"/>
              </a:lnSpc>
              <a:buClr>
                <a:srgbClr val="000000"/>
              </a:buClr>
              <a:buSzPct val="90000"/>
              <a:defRPr/>
            </a:pPr>
            <a:r>
              <a:rPr lang="de-DE" sz="1100" b="1" kern="0" spc="40" dirty="0">
                <a:solidFill>
                  <a:srgbClr val="D6D1C4"/>
                </a:solidFill>
                <a:latin typeface="Arial" charset="0"/>
                <a:cs typeface="Arial"/>
              </a:rPr>
              <a:t>Zug</a:t>
            </a:r>
            <a:endParaRPr lang="de-DE" sz="1100" b="1" kern="0" spc="40" dirty="0">
              <a:solidFill>
                <a:srgbClr val="D6D1C4"/>
              </a:solidFill>
              <a:latin typeface="Arial"/>
              <a:cs typeface="Arial"/>
            </a:endParaRPr>
          </a:p>
        </p:txBody>
      </p:sp>
      <p:sp>
        <p:nvSpPr>
          <p:cNvPr id="15" name="Inhaltsplatzhalter 4"/>
          <p:cNvSpPr txBox="1">
            <a:spLocks/>
          </p:cNvSpPr>
          <p:nvPr userDrawn="1"/>
        </p:nvSpPr>
        <p:spPr bwMode="white">
          <a:xfrm>
            <a:off x="4298950" y="2806700"/>
            <a:ext cx="657225" cy="339725"/>
          </a:xfrm>
          <a:prstGeom prst="rect">
            <a:avLst/>
          </a:prstGeom>
          <a:noFill/>
          <a:ln w="9525">
            <a:noFill/>
            <a:miter lim="800000"/>
            <a:headEnd/>
            <a:tailEnd/>
          </a:ln>
        </p:spPr>
        <p:txBody>
          <a:bodyPr lIns="0" tIns="0" rIns="0" bIns="0"/>
          <a:lstStyle/>
          <a:p>
            <a:pPr>
              <a:lnSpc>
                <a:spcPct val="110000"/>
              </a:lnSpc>
              <a:buClr>
                <a:srgbClr val="000000"/>
              </a:buClr>
              <a:buSzPct val="90000"/>
              <a:defRPr/>
            </a:pPr>
            <a:r>
              <a:rPr lang="de-DE" sz="1100" b="1" kern="0" spc="40" dirty="0">
                <a:solidFill>
                  <a:srgbClr val="D6D1C4"/>
                </a:solidFill>
                <a:latin typeface="Arial" charset="0"/>
                <a:cs typeface="Arial"/>
              </a:rPr>
              <a:t>Basel</a:t>
            </a:r>
            <a:endParaRPr lang="de-DE" sz="1100" b="1" kern="0" spc="40" dirty="0">
              <a:solidFill>
                <a:srgbClr val="D6D1C4"/>
              </a:solidFill>
              <a:latin typeface="Arial"/>
              <a:cs typeface="Arial"/>
            </a:endParaRPr>
          </a:p>
        </p:txBody>
      </p:sp>
      <p:sp>
        <p:nvSpPr>
          <p:cNvPr id="16" name="Inhaltsplatzhalter 4"/>
          <p:cNvSpPr txBox="1">
            <a:spLocks/>
          </p:cNvSpPr>
          <p:nvPr userDrawn="1"/>
        </p:nvSpPr>
        <p:spPr bwMode="white">
          <a:xfrm>
            <a:off x="3387725" y="4294188"/>
            <a:ext cx="1306513" cy="344487"/>
          </a:xfrm>
          <a:prstGeom prst="rect">
            <a:avLst/>
          </a:prstGeom>
          <a:noFill/>
          <a:ln w="9525">
            <a:noFill/>
            <a:miter lim="800000"/>
            <a:headEnd/>
            <a:tailEnd/>
          </a:ln>
        </p:spPr>
        <p:txBody>
          <a:bodyPr lIns="0" tIns="0" rIns="0" bIns="0"/>
          <a:lstStyle/>
          <a:p>
            <a:pPr>
              <a:lnSpc>
                <a:spcPct val="110000"/>
              </a:lnSpc>
              <a:buClr>
                <a:srgbClr val="000000"/>
              </a:buClr>
              <a:buSzPct val="90000"/>
              <a:defRPr/>
            </a:pPr>
            <a:r>
              <a:rPr lang="de-DE" sz="1100" b="1" kern="0" spc="40" dirty="0">
                <a:solidFill>
                  <a:srgbClr val="D6D1C4"/>
                </a:solidFill>
                <a:latin typeface="Arial" charset="0"/>
                <a:cs typeface="Arial"/>
              </a:rPr>
              <a:t>Lausanne</a:t>
            </a:r>
            <a:endParaRPr lang="de-DE" sz="1100" b="1" kern="0" spc="40" dirty="0">
              <a:solidFill>
                <a:srgbClr val="D6D1C4"/>
              </a:solidFill>
              <a:latin typeface="Arial"/>
              <a:cs typeface="Arial"/>
            </a:endParaRPr>
          </a:p>
        </p:txBody>
      </p:sp>
      <p:sp>
        <p:nvSpPr>
          <p:cNvPr id="17" name="Inhaltsplatzhalter 4"/>
          <p:cNvSpPr txBox="1">
            <a:spLocks/>
          </p:cNvSpPr>
          <p:nvPr userDrawn="1"/>
        </p:nvSpPr>
        <p:spPr bwMode="white">
          <a:xfrm>
            <a:off x="5932488" y="3140075"/>
            <a:ext cx="1306512"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eaLnBrk="1" hangingPunct="1">
              <a:lnSpc>
                <a:spcPct val="110000"/>
              </a:lnSpc>
              <a:buClr>
                <a:srgbClr val="000000"/>
              </a:buClr>
              <a:buSzPct val="90000"/>
            </a:pPr>
            <a:r>
              <a:rPr lang="de-DE" altLang="de-DE" sz="1100" b="1">
                <a:solidFill>
                  <a:srgbClr val="D6D1C4"/>
                </a:solidFill>
                <a:latin typeface="Arial" pitchFamily="34" charset="0"/>
                <a:cs typeface="Arial" pitchFamily="34" charset="0"/>
              </a:rPr>
              <a:t>Zürich</a:t>
            </a:r>
          </a:p>
        </p:txBody>
      </p:sp>
      <p:sp>
        <p:nvSpPr>
          <p:cNvPr id="182" name="Rechteck 15"/>
          <p:cNvSpPr>
            <a:spLocks noChangeArrowheads="1"/>
          </p:cNvSpPr>
          <p:nvPr userDrawn="1"/>
        </p:nvSpPr>
        <p:spPr bwMode="auto">
          <a:xfrm>
            <a:off x="968285" y="2456892"/>
            <a:ext cx="108000" cy="108061"/>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83" name="Rechteck 16"/>
          <p:cNvSpPr>
            <a:spLocks noChangeArrowheads="1"/>
          </p:cNvSpPr>
          <p:nvPr userDrawn="1"/>
        </p:nvSpPr>
        <p:spPr bwMode="auto">
          <a:xfrm>
            <a:off x="968285" y="2644326"/>
            <a:ext cx="108000" cy="108061"/>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84" name="Rechteck 17"/>
          <p:cNvSpPr>
            <a:spLocks noChangeArrowheads="1"/>
          </p:cNvSpPr>
          <p:nvPr userDrawn="1"/>
        </p:nvSpPr>
        <p:spPr bwMode="auto">
          <a:xfrm>
            <a:off x="968285" y="2825514"/>
            <a:ext cx="108000" cy="108061"/>
          </a:xfrm>
          <a:prstGeom prst="rect">
            <a:avLst/>
          </a:prstGeom>
          <a:solidFill>
            <a:srgbClr val="B4BFB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85" name="Rechteck 15"/>
          <p:cNvSpPr>
            <a:spLocks noChangeArrowheads="1"/>
          </p:cNvSpPr>
          <p:nvPr userDrawn="1"/>
        </p:nvSpPr>
        <p:spPr bwMode="auto">
          <a:xfrm>
            <a:off x="968285" y="3013041"/>
            <a:ext cx="108000" cy="108061"/>
          </a:xfrm>
          <a:prstGeom prst="rect">
            <a:avLst/>
          </a:prstGeom>
          <a:solidFill>
            <a:srgbClr val="CD4A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solidFill>
                <a:srgbClr val="CD4A20"/>
              </a:solidFill>
            </a:endParaRPr>
          </a:p>
        </p:txBody>
      </p:sp>
      <p:sp>
        <p:nvSpPr>
          <p:cNvPr id="186" name="Rechteck 16"/>
          <p:cNvSpPr>
            <a:spLocks noChangeArrowheads="1"/>
          </p:cNvSpPr>
          <p:nvPr userDrawn="1"/>
        </p:nvSpPr>
        <p:spPr bwMode="auto">
          <a:xfrm>
            <a:off x="968285" y="3190942"/>
            <a:ext cx="108000" cy="108061"/>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solidFill>
                <a:srgbClr val="CD4A20"/>
              </a:solidFill>
            </a:endParaRPr>
          </a:p>
        </p:txBody>
      </p:sp>
      <p:grpSp>
        <p:nvGrpSpPr>
          <p:cNvPr id="187" name="Gruppierung 25"/>
          <p:cNvGrpSpPr>
            <a:grpSpLocks/>
          </p:cNvGrpSpPr>
          <p:nvPr userDrawn="1"/>
        </p:nvGrpSpPr>
        <p:grpSpPr bwMode="auto">
          <a:xfrm>
            <a:off x="4572000" y="1295400"/>
            <a:ext cx="1679575" cy="569913"/>
            <a:chOff x="4416425" y="1143000"/>
            <a:chExt cx="1679594" cy="569929"/>
          </a:xfrm>
        </p:grpSpPr>
        <p:grpSp>
          <p:nvGrpSpPr>
            <p:cNvPr id="188" name="Gruppierung 404"/>
            <p:cNvGrpSpPr>
              <a:grpSpLocks/>
            </p:cNvGrpSpPr>
            <p:nvPr/>
          </p:nvGrpSpPr>
          <p:grpSpPr bwMode="auto">
            <a:xfrm>
              <a:off x="4424375" y="1411301"/>
              <a:ext cx="1671644" cy="301628"/>
              <a:chOff x="4191000" y="1371600"/>
              <a:chExt cx="1672200" cy="300600"/>
            </a:xfrm>
          </p:grpSpPr>
          <p:sp>
            <p:nvSpPr>
              <p:cNvPr id="190" name="Rechteck 15"/>
              <p:cNvSpPr>
                <a:spLocks noChangeArrowheads="1"/>
              </p:cNvSpPr>
              <p:nvPr/>
            </p:nvSpPr>
            <p:spPr bwMode="auto">
              <a:xfrm>
                <a:off x="4191000" y="13716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91" name="Rechteck 15"/>
              <p:cNvSpPr>
                <a:spLocks noChangeArrowheads="1"/>
              </p:cNvSpPr>
              <p:nvPr/>
            </p:nvSpPr>
            <p:spPr bwMode="auto">
              <a:xfrm>
                <a:off x="4305300" y="13716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92" name="Rechteck 191"/>
              <p:cNvSpPr>
                <a:spLocks noChangeArrowheads="1"/>
              </p:cNvSpPr>
              <p:nvPr/>
            </p:nvSpPr>
            <p:spPr bwMode="auto">
              <a:xfrm>
                <a:off x="4419600" y="13716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93" name="Rechteck 15"/>
              <p:cNvSpPr>
                <a:spLocks noChangeArrowheads="1"/>
              </p:cNvSpPr>
              <p:nvPr/>
            </p:nvSpPr>
            <p:spPr bwMode="auto">
              <a:xfrm>
                <a:off x="4533900" y="13716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94" name="Rechteck 15"/>
              <p:cNvSpPr>
                <a:spLocks noChangeArrowheads="1"/>
              </p:cNvSpPr>
              <p:nvPr/>
            </p:nvSpPr>
            <p:spPr bwMode="auto">
              <a:xfrm>
                <a:off x="4648200" y="13716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95" name="Rechteck 15"/>
              <p:cNvSpPr>
                <a:spLocks noChangeArrowheads="1"/>
              </p:cNvSpPr>
              <p:nvPr/>
            </p:nvSpPr>
            <p:spPr bwMode="auto">
              <a:xfrm>
                <a:off x="4762500" y="13716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96" name="Rechteck 15"/>
              <p:cNvSpPr>
                <a:spLocks noChangeArrowheads="1"/>
              </p:cNvSpPr>
              <p:nvPr/>
            </p:nvSpPr>
            <p:spPr bwMode="auto">
              <a:xfrm>
                <a:off x="4876800" y="13716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97" name="Rechteck 15"/>
              <p:cNvSpPr>
                <a:spLocks noChangeArrowheads="1"/>
              </p:cNvSpPr>
              <p:nvPr/>
            </p:nvSpPr>
            <p:spPr bwMode="auto">
              <a:xfrm>
                <a:off x="4991100" y="13716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98" name="Rechteck 15"/>
              <p:cNvSpPr>
                <a:spLocks noChangeArrowheads="1"/>
              </p:cNvSpPr>
              <p:nvPr/>
            </p:nvSpPr>
            <p:spPr bwMode="auto">
              <a:xfrm>
                <a:off x="5105400" y="13716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99" name="Rechteck 15"/>
              <p:cNvSpPr>
                <a:spLocks noChangeArrowheads="1"/>
              </p:cNvSpPr>
              <p:nvPr/>
            </p:nvSpPr>
            <p:spPr bwMode="auto">
              <a:xfrm>
                <a:off x="5219700" y="13716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00" name="Rechteck 15"/>
              <p:cNvSpPr>
                <a:spLocks noChangeArrowheads="1"/>
              </p:cNvSpPr>
              <p:nvPr/>
            </p:nvSpPr>
            <p:spPr bwMode="auto">
              <a:xfrm>
                <a:off x="5334000" y="13716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01" name="Rechteck 15"/>
              <p:cNvSpPr>
                <a:spLocks noChangeArrowheads="1"/>
              </p:cNvSpPr>
              <p:nvPr/>
            </p:nvSpPr>
            <p:spPr bwMode="auto">
              <a:xfrm>
                <a:off x="5448300" y="13716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02" name="Rechteck 15"/>
              <p:cNvSpPr>
                <a:spLocks noChangeArrowheads="1"/>
              </p:cNvSpPr>
              <p:nvPr/>
            </p:nvSpPr>
            <p:spPr bwMode="auto">
              <a:xfrm>
                <a:off x="5562600" y="13716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03" name="Rechteck 15"/>
              <p:cNvSpPr>
                <a:spLocks noChangeArrowheads="1"/>
              </p:cNvSpPr>
              <p:nvPr/>
            </p:nvSpPr>
            <p:spPr bwMode="auto">
              <a:xfrm>
                <a:off x="5676900" y="13716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04" name="Rechteck 15"/>
              <p:cNvSpPr>
                <a:spLocks noChangeArrowheads="1"/>
              </p:cNvSpPr>
              <p:nvPr/>
            </p:nvSpPr>
            <p:spPr bwMode="auto">
              <a:xfrm>
                <a:off x="5791200" y="13716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05" name="Rechteck 15"/>
              <p:cNvSpPr>
                <a:spLocks noChangeArrowheads="1"/>
              </p:cNvSpPr>
              <p:nvPr/>
            </p:nvSpPr>
            <p:spPr bwMode="auto">
              <a:xfrm>
                <a:off x="4191000" y="14859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06" name="Rechteck 15"/>
              <p:cNvSpPr>
                <a:spLocks noChangeArrowheads="1"/>
              </p:cNvSpPr>
              <p:nvPr/>
            </p:nvSpPr>
            <p:spPr bwMode="auto">
              <a:xfrm>
                <a:off x="4305300" y="14859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07" name="Rechteck 15"/>
              <p:cNvSpPr>
                <a:spLocks noChangeArrowheads="1"/>
              </p:cNvSpPr>
              <p:nvPr/>
            </p:nvSpPr>
            <p:spPr bwMode="auto">
              <a:xfrm>
                <a:off x="4419600" y="14859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08" name="Rechteck 15"/>
              <p:cNvSpPr>
                <a:spLocks noChangeArrowheads="1"/>
              </p:cNvSpPr>
              <p:nvPr/>
            </p:nvSpPr>
            <p:spPr bwMode="auto">
              <a:xfrm>
                <a:off x="4533900" y="14859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09" name="Rechteck 15"/>
              <p:cNvSpPr>
                <a:spLocks noChangeArrowheads="1"/>
              </p:cNvSpPr>
              <p:nvPr/>
            </p:nvSpPr>
            <p:spPr bwMode="auto">
              <a:xfrm>
                <a:off x="4648200" y="14859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10" name="Rechteck 15"/>
              <p:cNvSpPr>
                <a:spLocks noChangeArrowheads="1"/>
              </p:cNvSpPr>
              <p:nvPr/>
            </p:nvSpPr>
            <p:spPr bwMode="auto">
              <a:xfrm>
                <a:off x="4762500" y="14859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11" name="Rechteck 15"/>
              <p:cNvSpPr>
                <a:spLocks noChangeArrowheads="1"/>
              </p:cNvSpPr>
              <p:nvPr/>
            </p:nvSpPr>
            <p:spPr bwMode="auto">
              <a:xfrm>
                <a:off x="4876800" y="14859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12" name="Rechteck 15"/>
              <p:cNvSpPr>
                <a:spLocks noChangeArrowheads="1"/>
              </p:cNvSpPr>
              <p:nvPr/>
            </p:nvSpPr>
            <p:spPr bwMode="auto">
              <a:xfrm>
                <a:off x="4991100" y="1485900"/>
                <a:ext cx="72000" cy="72000"/>
              </a:xfrm>
              <a:prstGeom prst="rect">
                <a:avLst/>
              </a:prstGeom>
              <a:solidFill>
                <a:srgbClr val="B4BFB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13" name="Rechteck 15"/>
              <p:cNvSpPr>
                <a:spLocks noChangeArrowheads="1"/>
              </p:cNvSpPr>
              <p:nvPr/>
            </p:nvSpPr>
            <p:spPr bwMode="auto">
              <a:xfrm>
                <a:off x="5105400" y="1485900"/>
                <a:ext cx="72000" cy="72000"/>
              </a:xfrm>
              <a:prstGeom prst="rect">
                <a:avLst/>
              </a:prstGeom>
              <a:solidFill>
                <a:srgbClr val="B4BFB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14" name="Rechteck 15"/>
              <p:cNvSpPr>
                <a:spLocks noChangeArrowheads="1"/>
              </p:cNvSpPr>
              <p:nvPr/>
            </p:nvSpPr>
            <p:spPr bwMode="auto">
              <a:xfrm>
                <a:off x="5219700" y="1485900"/>
                <a:ext cx="72000" cy="72000"/>
              </a:xfrm>
              <a:prstGeom prst="rect">
                <a:avLst/>
              </a:prstGeom>
              <a:solidFill>
                <a:srgbClr val="CD4A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15" name="Rechteck 15"/>
              <p:cNvSpPr>
                <a:spLocks noChangeArrowheads="1"/>
              </p:cNvSpPr>
              <p:nvPr/>
            </p:nvSpPr>
            <p:spPr bwMode="auto">
              <a:xfrm>
                <a:off x="5334000" y="14859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16" name="Rechteck 15"/>
              <p:cNvSpPr>
                <a:spLocks noChangeArrowheads="1"/>
              </p:cNvSpPr>
              <p:nvPr/>
            </p:nvSpPr>
            <p:spPr bwMode="auto">
              <a:xfrm>
                <a:off x="5448300" y="14859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17" name="Rechteck 15"/>
              <p:cNvSpPr>
                <a:spLocks noChangeArrowheads="1"/>
              </p:cNvSpPr>
              <p:nvPr/>
            </p:nvSpPr>
            <p:spPr bwMode="auto">
              <a:xfrm>
                <a:off x="5562600" y="14859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18" name="Rechteck 15"/>
              <p:cNvSpPr>
                <a:spLocks noChangeArrowheads="1"/>
              </p:cNvSpPr>
              <p:nvPr/>
            </p:nvSpPr>
            <p:spPr bwMode="auto">
              <a:xfrm>
                <a:off x="5676900" y="14859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19" name="Rechteck 15"/>
              <p:cNvSpPr>
                <a:spLocks noChangeArrowheads="1"/>
              </p:cNvSpPr>
              <p:nvPr/>
            </p:nvSpPr>
            <p:spPr bwMode="auto">
              <a:xfrm>
                <a:off x="5791200" y="14859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20" name="Rechteck 15"/>
              <p:cNvSpPr>
                <a:spLocks noChangeArrowheads="1"/>
              </p:cNvSpPr>
              <p:nvPr/>
            </p:nvSpPr>
            <p:spPr bwMode="auto">
              <a:xfrm>
                <a:off x="4191000" y="16002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21" name="Rechteck 15"/>
              <p:cNvSpPr>
                <a:spLocks noChangeArrowheads="1"/>
              </p:cNvSpPr>
              <p:nvPr/>
            </p:nvSpPr>
            <p:spPr bwMode="auto">
              <a:xfrm>
                <a:off x="4305300" y="16002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22" name="Rechteck 15"/>
              <p:cNvSpPr>
                <a:spLocks noChangeArrowheads="1"/>
              </p:cNvSpPr>
              <p:nvPr/>
            </p:nvSpPr>
            <p:spPr bwMode="auto">
              <a:xfrm>
                <a:off x="4419600" y="16002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23" name="Rechteck 15"/>
              <p:cNvSpPr>
                <a:spLocks noChangeArrowheads="1"/>
              </p:cNvSpPr>
              <p:nvPr/>
            </p:nvSpPr>
            <p:spPr bwMode="auto">
              <a:xfrm>
                <a:off x="4533900" y="16002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24" name="Rechteck 15"/>
              <p:cNvSpPr>
                <a:spLocks noChangeArrowheads="1"/>
              </p:cNvSpPr>
              <p:nvPr/>
            </p:nvSpPr>
            <p:spPr bwMode="auto">
              <a:xfrm>
                <a:off x="4648200" y="16002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25" name="Rechteck 15"/>
              <p:cNvSpPr>
                <a:spLocks noChangeArrowheads="1"/>
              </p:cNvSpPr>
              <p:nvPr/>
            </p:nvSpPr>
            <p:spPr bwMode="auto">
              <a:xfrm>
                <a:off x="4762500" y="16002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26" name="Rechteck 15"/>
              <p:cNvSpPr>
                <a:spLocks noChangeArrowheads="1"/>
              </p:cNvSpPr>
              <p:nvPr/>
            </p:nvSpPr>
            <p:spPr bwMode="auto">
              <a:xfrm>
                <a:off x="4876800" y="16002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27" name="Rechteck 15"/>
              <p:cNvSpPr>
                <a:spLocks noChangeArrowheads="1"/>
              </p:cNvSpPr>
              <p:nvPr/>
            </p:nvSpPr>
            <p:spPr bwMode="auto">
              <a:xfrm>
                <a:off x="4991100" y="16002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28" name="Rechteck 15"/>
              <p:cNvSpPr>
                <a:spLocks noChangeArrowheads="1"/>
              </p:cNvSpPr>
              <p:nvPr/>
            </p:nvSpPr>
            <p:spPr bwMode="auto">
              <a:xfrm>
                <a:off x="5105400" y="16002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29" name="Rechteck 15"/>
              <p:cNvSpPr>
                <a:spLocks noChangeArrowheads="1"/>
              </p:cNvSpPr>
              <p:nvPr/>
            </p:nvSpPr>
            <p:spPr bwMode="auto">
              <a:xfrm>
                <a:off x="5219700" y="1600199"/>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30" name="Rechteck 15"/>
              <p:cNvSpPr>
                <a:spLocks noChangeArrowheads="1"/>
              </p:cNvSpPr>
              <p:nvPr/>
            </p:nvSpPr>
            <p:spPr bwMode="auto">
              <a:xfrm>
                <a:off x="5334000" y="1600199"/>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31" name="Rechteck 15"/>
              <p:cNvSpPr>
                <a:spLocks noChangeArrowheads="1"/>
              </p:cNvSpPr>
              <p:nvPr/>
            </p:nvSpPr>
            <p:spPr bwMode="auto">
              <a:xfrm>
                <a:off x="5448300" y="1600199"/>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32" name="Rechteck 15"/>
              <p:cNvSpPr>
                <a:spLocks noChangeArrowheads="1"/>
              </p:cNvSpPr>
              <p:nvPr/>
            </p:nvSpPr>
            <p:spPr bwMode="auto">
              <a:xfrm>
                <a:off x="5562600" y="1600199"/>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33" name="Rechteck 15"/>
              <p:cNvSpPr>
                <a:spLocks noChangeArrowheads="1"/>
              </p:cNvSpPr>
              <p:nvPr/>
            </p:nvSpPr>
            <p:spPr bwMode="auto">
              <a:xfrm>
                <a:off x="5676900" y="1600199"/>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34" name="Rechteck 15"/>
              <p:cNvSpPr>
                <a:spLocks noChangeArrowheads="1"/>
              </p:cNvSpPr>
              <p:nvPr/>
            </p:nvSpPr>
            <p:spPr bwMode="auto">
              <a:xfrm>
                <a:off x="5791200" y="1600199"/>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grpSp>
        <p:sp>
          <p:nvSpPr>
            <p:cNvPr id="189" name="Textfeld 94"/>
            <p:cNvSpPr txBox="1">
              <a:spLocks noChangeArrowheads="1"/>
            </p:cNvSpPr>
            <p:nvPr/>
          </p:nvSpPr>
          <p:spPr bwMode="auto">
            <a:xfrm>
              <a:off x="4416425" y="1143000"/>
              <a:ext cx="1066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eaLnBrk="1" hangingPunct="1">
                <a:lnSpc>
                  <a:spcPct val="110000"/>
                </a:lnSpc>
                <a:buClr>
                  <a:srgbClr val="000000"/>
                </a:buClr>
                <a:buSzPct val="90000"/>
              </a:pPr>
              <a:r>
                <a:rPr lang="de-DE" altLang="de-DE" sz="1100" b="1">
                  <a:latin typeface="Arial" pitchFamily="34" charset="0"/>
                  <a:cs typeface="Arial" pitchFamily="34" charset="0"/>
                </a:rPr>
                <a:t>Zürich</a:t>
              </a:r>
            </a:p>
          </p:txBody>
        </p:sp>
      </p:grpSp>
      <p:grpSp>
        <p:nvGrpSpPr>
          <p:cNvPr id="235" name="Gruppierung 73"/>
          <p:cNvGrpSpPr>
            <a:grpSpLocks/>
          </p:cNvGrpSpPr>
          <p:nvPr userDrawn="1"/>
        </p:nvGrpSpPr>
        <p:grpSpPr bwMode="auto">
          <a:xfrm>
            <a:off x="6786563" y="1676400"/>
            <a:ext cx="1671637" cy="446088"/>
            <a:chOff x="6781800" y="2362200"/>
            <a:chExt cx="1671638" cy="446088"/>
          </a:xfrm>
        </p:grpSpPr>
        <p:grpSp>
          <p:nvGrpSpPr>
            <p:cNvPr id="236" name="Gruppierung 405"/>
            <p:cNvGrpSpPr>
              <a:grpSpLocks/>
            </p:cNvGrpSpPr>
            <p:nvPr/>
          </p:nvGrpSpPr>
          <p:grpSpPr bwMode="auto">
            <a:xfrm>
              <a:off x="6781819" y="2622563"/>
              <a:ext cx="1671644" cy="185739"/>
              <a:chOff x="6781800" y="2465758"/>
              <a:chExt cx="1672200" cy="186300"/>
            </a:xfrm>
          </p:grpSpPr>
          <p:sp>
            <p:nvSpPr>
              <p:cNvPr id="238" name="Rechteck 15"/>
              <p:cNvSpPr>
                <a:spLocks noChangeArrowheads="1"/>
              </p:cNvSpPr>
              <p:nvPr/>
            </p:nvSpPr>
            <p:spPr bwMode="auto">
              <a:xfrm>
                <a:off x="6781800" y="2465758"/>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39" name="Rechteck 15"/>
              <p:cNvSpPr>
                <a:spLocks noChangeArrowheads="1"/>
              </p:cNvSpPr>
              <p:nvPr/>
            </p:nvSpPr>
            <p:spPr bwMode="auto">
              <a:xfrm>
                <a:off x="6896100" y="2465758"/>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40" name="Rechteck 15"/>
              <p:cNvSpPr>
                <a:spLocks noChangeArrowheads="1"/>
              </p:cNvSpPr>
              <p:nvPr/>
            </p:nvSpPr>
            <p:spPr bwMode="auto">
              <a:xfrm>
                <a:off x="7010400" y="2465758"/>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41" name="Rechteck 15"/>
              <p:cNvSpPr>
                <a:spLocks noChangeArrowheads="1"/>
              </p:cNvSpPr>
              <p:nvPr/>
            </p:nvSpPr>
            <p:spPr bwMode="auto">
              <a:xfrm>
                <a:off x="7124700" y="2465758"/>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42" name="Rechteck 15"/>
              <p:cNvSpPr>
                <a:spLocks noChangeArrowheads="1"/>
              </p:cNvSpPr>
              <p:nvPr/>
            </p:nvSpPr>
            <p:spPr bwMode="auto">
              <a:xfrm>
                <a:off x="7239000" y="2465758"/>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43" name="Rechteck 15"/>
              <p:cNvSpPr>
                <a:spLocks noChangeArrowheads="1"/>
              </p:cNvSpPr>
              <p:nvPr/>
            </p:nvSpPr>
            <p:spPr bwMode="auto">
              <a:xfrm>
                <a:off x="7353300" y="2465758"/>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44" name="Rechteck 15"/>
              <p:cNvSpPr>
                <a:spLocks noChangeArrowheads="1"/>
              </p:cNvSpPr>
              <p:nvPr/>
            </p:nvSpPr>
            <p:spPr bwMode="auto">
              <a:xfrm>
                <a:off x="7467600" y="2465758"/>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45" name="Rechteck 15"/>
              <p:cNvSpPr>
                <a:spLocks noChangeArrowheads="1"/>
              </p:cNvSpPr>
              <p:nvPr/>
            </p:nvSpPr>
            <p:spPr bwMode="auto">
              <a:xfrm>
                <a:off x="7581900" y="2465758"/>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46" name="Rechteck 15"/>
              <p:cNvSpPr>
                <a:spLocks noChangeArrowheads="1"/>
              </p:cNvSpPr>
              <p:nvPr/>
            </p:nvSpPr>
            <p:spPr bwMode="auto">
              <a:xfrm>
                <a:off x="7696200" y="2465758"/>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47" name="Rechteck 15"/>
              <p:cNvSpPr>
                <a:spLocks noChangeArrowheads="1"/>
              </p:cNvSpPr>
              <p:nvPr/>
            </p:nvSpPr>
            <p:spPr bwMode="auto">
              <a:xfrm>
                <a:off x="7810500" y="2465758"/>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48" name="Rechteck 15"/>
              <p:cNvSpPr>
                <a:spLocks noChangeArrowheads="1"/>
              </p:cNvSpPr>
              <p:nvPr/>
            </p:nvSpPr>
            <p:spPr bwMode="auto">
              <a:xfrm>
                <a:off x="7924800" y="2465758"/>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49" name="Rechteck 15"/>
              <p:cNvSpPr>
                <a:spLocks noChangeArrowheads="1"/>
              </p:cNvSpPr>
              <p:nvPr/>
            </p:nvSpPr>
            <p:spPr bwMode="auto">
              <a:xfrm>
                <a:off x="8039100" y="2465758"/>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50" name="Rechteck 15"/>
              <p:cNvSpPr>
                <a:spLocks noChangeArrowheads="1"/>
              </p:cNvSpPr>
              <p:nvPr/>
            </p:nvSpPr>
            <p:spPr bwMode="auto">
              <a:xfrm>
                <a:off x="8153400" y="2465758"/>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51" name="Rechteck 15"/>
              <p:cNvSpPr>
                <a:spLocks noChangeArrowheads="1"/>
              </p:cNvSpPr>
              <p:nvPr/>
            </p:nvSpPr>
            <p:spPr bwMode="auto">
              <a:xfrm>
                <a:off x="8267700" y="2465758"/>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52" name="Rechteck 15"/>
              <p:cNvSpPr>
                <a:spLocks noChangeArrowheads="1"/>
              </p:cNvSpPr>
              <p:nvPr/>
            </p:nvSpPr>
            <p:spPr bwMode="auto">
              <a:xfrm>
                <a:off x="8382000" y="2465758"/>
                <a:ext cx="72000" cy="72000"/>
              </a:xfrm>
              <a:prstGeom prst="rect">
                <a:avLst/>
              </a:prstGeom>
              <a:solidFill>
                <a:srgbClr val="B4BFB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53" name="Rechteck 15"/>
              <p:cNvSpPr>
                <a:spLocks noChangeArrowheads="1"/>
              </p:cNvSpPr>
              <p:nvPr/>
            </p:nvSpPr>
            <p:spPr bwMode="auto">
              <a:xfrm>
                <a:off x="6781800" y="2580058"/>
                <a:ext cx="72000" cy="72000"/>
              </a:xfrm>
              <a:prstGeom prst="rect">
                <a:avLst/>
              </a:prstGeom>
              <a:solidFill>
                <a:srgbClr val="B4BFB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54" name="Rechteck 15"/>
              <p:cNvSpPr>
                <a:spLocks noChangeArrowheads="1"/>
              </p:cNvSpPr>
              <p:nvPr/>
            </p:nvSpPr>
            <p:spPr bwMode="auto">
              <a:xfrm>
                <a:off x="6896100" y="2580058"/>
                <a:ext cx="72000" cy="72000"/>
              </a:xfrm>
              <a:prstGeom prst="rect">
                <a:avLst/>
              </a:prstGeom>
              <a:solidFill>
                <a:srgbClr val="CD4A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55" name="Rechteck 15"/>
              <p:cNvSpPr>
                <a:spLocks noChangeArrowheads="1"/>
              </p:cNvSpPr>
              <p:nvPr/>
            </p:nvSpPr>
            <p:spPr bwMode="auto">
              <a:xfrm>
                <a:off x="7010400" y="2580058"/>
                <a:ext cx="72000" cy="72000"/>
              </a:xfrm>
              <a:prstGeom prst="rect">
                <a:avLst/>
              </a:prstGeom>
              <a:solidFill>
                <a:srgbClr val="CD4A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56" name="Rechteck 15"/>
              <p:cNvSpPr>
                <a:spLocks noChangeArrowheads="1"/>
              </p:cNvSpPr>
              <p:nvPr/>
            </p:nvSpPr>
            <p:spPr bwMode="auto">
              <a:xfrm>
                <a:off x="7124700" y="2580058"/>
                <a:ext cx="72000" cy="72000"/>
              </a:xfrm>
              <a:prstGeom prst="rect">
                <a:avLst/>
              </a:prstGeom>
              <a:solidFill>
                <a:srgbClr val="CD4A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57" name="Rechteck 15"/>
              <p:cNvSpPr>
                <a:spLocks noChangeArrowheads="1"/>
              </p:cNvSpPr>
              <p:nvPr/>
            </p:nvSpPr>
            <p:spPr bwMode="auto">
              <a:xfrm>
                <a:off x="7239000" y="2580058"/>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58" name="Rechteck 15"/>
              <p:cNvSpPr>
                <a:spLocks noChangeArrowheads="1"/>
              </p:cNvSpPr>
              <p:nvPr/>
            </p:nvSpPr>
            <p:spPr bwMode="auto">
              <a:xfrm>
                <a:off x="7353300" y="2580058"/>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59" name="Rechteck 15"/>
              <p:cNvSpPr>
                <a:spLocks noChangeArrowheads="1"/>
              </p:cNvSpPr>
              <p:nvPr/>
            </p:nvSpPr>
            <p:spPr bwMode="auto">
              <a:xfrm>
                <a:off x="7467600" y="2580058"/>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60" name="Rechteck 15"/>
              <p:cNvSpPr>
                <a:spLocks noChangeArrowheads="1"/>
              </p:cNvSpPr>
              <p:nvPr/>
            </p:nvSpPr>
            <p:spPr bwMode="auto">
              <a:xfrm>
                <a:off x="7581900" y="2580058"/>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61" name="Rechteck 15"/>
              <p:cNvSpPr>
                <a:spLocks noChangeArrowheads="1"/>
              </p:cNvSpPr>
              <p:nvPr/>
            </p:nvSpPr>
            <p:spPr bwMode="auto">
              <a:xfrm>
                <a:off x="7696200" y="2580058"/>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62" name="Rechteck 15"/>
              <p:cNvSpPr>
                <a:spLocks noChangeArrowheads="1"/>
              </p:cNvSpPr>
              <p:nvPr/>
            </p:nvSpPr>
            <p:spPr bwMode="auto">
              <a:xfrm>
                <a:off x="7810500" y="2580058"/>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63" name="Rechteck 15"/>
              <p:cNvSpPr>
                <a:spLocks noChangeArrowheads="1"/>
              </p:cNvSpPr>
              <p:nvPr/>
            </p:nvSpPr>
            <p:spPr bwMode="auto">
              <a:xfrm>
                <a:off x="7924800" y="2580058"/>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64" name="Rechteck 15"/>
              <p:cNvSpPr>
                <a:spLocks noChangeArrowheads="1"/>
              </p:cNvSpPr>
              <p:nvPr/>
            </p:nvSpPr>
            <p:spPr bwMode="auto">
              <a:xfrm>
                <a:off x="8039100" y="2580058"/>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65" name="Rechteck 15"/>
              <p:cNvSpPr>
                <a:spLocks noChangeArrowheads="1"/>
              </p:cNvSpPr>
              <p:nvPr/>
            </p:nvSpPr>
            <p:spPr bwMode="auto">
              <a:xfrm>
                <a:off x="8153400" y="2580058"/>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grpSp>
        <p:sp>
          <p:nvSpPr>
            <p:cNvPr id="237" name="Textfeld 142"/>
            <p:cNvSpPr txBox="1">
              <a:spLocks noChangeArrowheads="1"/>
            </p:cNvSpPr>
            <p:nvPr/>
          </p:nvSpPr>
          <p:spPr bwMode="auto">
            <a:xfrm>
              <a:off x="6781800" y="2362200"/>
              <a:ext cx="1066801"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eaLnBrk="1" hangingPunct="1">
                <a:lnSpc>
                  <a:spcPct val="110000"/>
                </a:lnSpc>
                <a:buClr>
                  <a:srgbClr val="000000"/>
                </a:buClr>
                <a:buSzPct val="90000"/>
              </a:pPr>
              <a:r>
                <a:rPr lang="de-DE" altLang="de-DE" sz="1100" b="1">
                  <a:latin typeface="Arial" pitchFamily="34" charset="0"/>
                  <a:cs typeface="Arial" pitchFamily="34" charset="0"/>
                </a:rPr>
                <a:t>St.Gallen</a:t>
              </a:r>
            </a:p>
          </p:txBody>
        </p:sp>
      </p:grpSp>
      <p:grpSp>
        <p:nvGrpSpPr>
          <p:cNvPr id="266" name="Gruppierung 104"/>
          <p:cNvGrpSpPr>
            <a:grpSpLocks/>
          </p:cNvGrpSpPr>
          <p:nvPr userDrawn="1"/>
        </p:nvGrpSpPr>
        <p:grpSpPr bwMode="auto">
          <a:xfrm>
            <a:off x="7239000" y="5334000"/>
            <a:ext cx="1066800" cy="319088"/>
            <a:chOff x="3886200" y="5791200"/>
            <a:chExt cx="1066800" cy="319088"/>
          </a:xfrm>
        </p:grpSpPr>
        <p:grpSp>
          <p:nvGrpSpPr>
            <p:cNvPr id="267" name="Gruppierung 411"/>
            <p:cNvGrpSpPr>
              <a:grpSpLocks/>
            </p:cNvGrpSpPr>
            <p:nvPr/>
          </p:nvGrpSpPr>
          <p:grpSpPr bwMode="auto">
            <a:xfrm>
              <a:off x="3886207" y="6038850"/>
              <a:ext cx="871543" cy="71438"/>
              <a:chOff x="1219200" y="5715000"/>
              <a:chExt cx="872100" cy="72000"/>
            </a:xfrm>
          </p:grpSpPr>
          <p:sp>
            <p:nvSpPr>
              <p:cNvPr id="269" name="Rechteck 15"/>
              <p:cNvSpPr>
                <a:spLocks noChangeArrowheads="1"/>
              </p:cNvSpPr>
              <p:nvPr/>
            </p:nvSpPr>
            <p:spPr bwMode="auto">
              <a:xfrm>
                <a:off x="1219200" y="57150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70" name="Rechteck 15"/>
              <p:cNvSpPr>
                <a:spLocks noChangeArrowheads="1"/>
              </p:cNvSpPr>
              <p:nvPr/>
            </p:nvSpPr>
            <p:spPr bwMode="auto">
              <a:xfrm>
                <a:off x="1333500" y="57150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71" name="Rechteck 15"/>
              <p:cNvSpPr>
                <a:spLocks noChangeArrowheads="1"/>
              </p:cNvSpPr>
              <p:nvPr/>
            </p:nvSpPr>
            <p:spPr bwMode="auto">
              <a:xfrm>
                <a:off x="1447800" y="57150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72" name="Rechteck 15"/>
              <p:cNvSpPr>
                <a:spLocks noChangeArrowheads="1"/>
              </p:cNvSpPr>
              <p:nvPr/>
            </p:nvSpPr>
            <p:spPr bwMode="auto">
              <a:xfrm>
                <a:off x="1562100" y="5715000"/>
                <a:ext cx="72000" cy="72000"/>
              </a:xfrm>
              <a:prstGeom prst="rect">
                <a:avLst/>
              </a:prstGeom>
              <a:solidFill>
                <a:srgbClr val="CD4A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73" name="Rechteck 15"/>
              <p:cNvSpPr>
                <a:spLocks noChangeArrowheads="1"/>
              </p:cNvSpPr>
              <p:nvPr/>
            </p:nvSpPr>
            <p:spPr bwMode="auto">
              <a:xfrm>
                <a:off x="1676400" y="57150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74" name="Rechteck 15"/>
              <p:cNvSpPr>
                <a:spLocks noChangeArrowheads="1"/>
              </p:cNvSpPr>
              <p:nvPr/>
            </p:nvSpPr>
            <p:spPr bwMode="auto">
              <a:xfrm>
                <a:off x="1790700" y="57150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75" name="Rechteck 15"/>
              <p:cNvSpPr>
                <a:spLocks noChangeArrowheads="1"/>
              </p:cNvSpPr>
              <p:nvPr/>
            </p:nvSpPr>
            <p:spPr bwMode="auto">
              <a:xfrm>
                <a:off x="1905000" y="57150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76" name="Rechteck 15"/>
              <p:cNvSpPr>
                <a:spLocks noChangeArrowheads="1"/>
              </p:cNvSpPr>
              <p:nvPr/>
            </p:nvSpPr>
            <p:spPr bwMode="auto">
              <a:xfrm>
                <a:off x="2019300" y="57150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grpSp>
        <p:sp>
          <p:nvSpPr>
            <p:cNvPr id="268" name="Textfeld 173"/>
            <p:cNvSpPr txBox="1">
              <a:spLocks noChangeArrowheads="1"/>
            </p:cNvSpPr>
            <p:nvPr/>
          </p:nvSpPr>
          <p:spPr bwMode="auto">
            <a:xfrm>
              <a:off x="3886200" y="5791200"/>
              <a:ext cx="1066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eaLnBrk="1" hangingPunct="1">
                <a:lnSpc>
                  <a:spcPct val="110000"/>
                </a:lnSpc>
                <a:buClr>
                  <a:srgbClr val="000000"/>
                </a:buClr>
                <a:buSzPct val="90000"/>
              </a:pPr>
              <a:r>
                <a:rPr lang="de-DE" altLang="de-DE" sz="1100" b="1">
                  <a:latin typeface="Arial" pitchFamily="34" charset="0"/>
                  <a:cs typeface="Arial" pitchFamily="34" charset="0"/>
                </a:rPr>
                <a:t>Zug</a:t>
              </a:r>
            </a:p>
          </p:txBody>
        </p:sp>
      </p:grpSp>
      <p:grpSp>
        <p:nvGrpSpPr>
          <p:cNvPr id="277" name="Gruppierung 115"/>
          <p:cNvGrpSpPr>
            <a:grpSpLocks/>
          </p:cNvGrpSpPr>
          <p:nvPr userDrawn="1"/>
        </p:nvGrpSpPr>
        <p:grpSpPr bwMode="auto">
          <a:xfrm>
            <a:off x="2895600" y="5410200"/>
            <a:ext cx="1066800" cy="312738"/>
            <a:chOff x="906463" y="4572000"/>
            <a:chExt cx="1066800" cy="312738"/>
          </a:xfrm>
        </p:grpSpPr>
        <p:grpSp>
          <p:nvGrpSpPr>
            <p:cNvPr id="278" name="Gruppierung 396"/>
            <p:cNvGrpSpPr>
              <a:grpSpLocks/>
            </p:cNvGrpSpPr>
            <p:nvPr/>
          </p:nvGrpSpPr>
          <p:grpSpPr bwMode="auto">
            <a:xfrm>
              <a:off x="914397" y="4811713"/>
              <a:ext cx="414334" cy="73025"/>
              <a:chOff x="838200" y="2209800"/>
              <a:chExt cx="414900" cy="72000"/>
            </a:xfrm>
          </p:grpSpPr>
          <p:sp>
            <p:nvSpPr>
              <p:cNvPr id="280" name="Rechteck 15"/>
              <p:cNvSpPr>
                <a:spLocks noChangeArrowheads="1"/>
              </p:cNvSpPr>
              <p:nvPr/>
            </p:nvSpPr>
            <p:spPr bwMode="auto">
              <a:xfrm>
                <a:off x="838200" y="22098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81" name="Rechteck 15"/>
              <p:cNvSpPr>
                <a:spLocks noChangeArrowheads="1"/>
              </p:cNvSpPr>
              <p:nvPr/>
            </p:nvSpPr>
            <p:spPr bwMode="auto">
              <a:xfrm>
                <a:off x="952500" y="22098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82" name="Rechteck 15"/>
              <p:cNvSpPr>
                <a:spLocks noChangeArrowheads="1"/>
              </p:cNvSpPr>
              <p:nvPr/>
            </p:nvSpPr>
            <p:spPr bwMode="auto">
              <a:xfrm>
                <a:off x="1066800" y="220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83" name="Rechteck 15"/>
              <p:cNvSpPr>
                <a:spLocks noChangeArrowheads="1"/>
              </p:cNvSpPr>
              <p:nvPr/>
            </p:nvSpPr>
            <p:spPr bwMode="auto">
              <a:xfrm>
                <a:off x="1181100" y="220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grpSp>
        <p:sp>
          <p:nvSpPr>
            <p:cNvPr id="279" name="Textfeld 184"/>
            <p:cNvSpPr txBox="1">
              <a:spLocks noChangeArrowheads="1"/>
            </p:cNvSpPr>
            <p:nvPr/>
          </p:nvSpPr>
          <p:spPr bwMode="auto">
            <a:xfrm>
              <a:off x="906463" y="4572000"/>
              <a:ext cx="1066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eaLnBrk="1" hangingPunct="1">
                <a:lnSpc>
                  <a:spcPct val="110000"/>
                </a:lnSpc>
                <a:buClr>
                  <a:srgbClr val="000000"/>
                </a:buClr>
                <a:buSzPct val="90000"/>
              </a:pPr>
              <a:r>
                <a:rPr lang="de-DE" altLang="de-DE" sz="1100" b="1">
                  <a:latin typeface="Arial" pitchFamily="34" charset="0"/>
                  <a:cs typeface="Arial" pitchFamily="34" charset="0"/>
                </a:rPr>
                <a:t>Lausanne</a:t>
              </a:r>
            </a:p>
          </p:txBody>
        </p:sp>
      </p:grpSp>
      <p:grpSp>
        <p:nvGrpSpPr>
          <p:cNvPr id="284" name="Gruppierung 122"/>
          <p:cNvGrpSpPr>
            <a:grpSpLocks/>
          </p:cNvGrpSpPr>
          <p:nvPr userDrawn="1"/>
        </p:nvGrpSpPr>
        <p:grpSpPr bwMode="auto">
          <a:xfrm>
            <a:off x="3505200" y="2133600"/>
            <a:ext cx="1066800" cy="312738"/>
            <a:chOff x="2438400" y="2133600"/>
            <a:chExt cx="1066800" cy="312738"/>
          </a:xfrm>
        </p:grpSpPr>
        <p:grpSp>
          <p:nvGrpSpPr>
            <p:cNvPr id="285" name="Gruppierung 416"/>
            <p:cNvGrpSpPr>
              <a:grpSpLocks/>
            </p:cNvGrpSpPr>
            <p:nvPr/>
          </p:nvGrpSpPr>
          <p:grpSpPr bwMode="auto">
            <a:xfrm>
              <a:off x="2446339" y="2373313"/>
              <a:ext cx="414333" cy="73025"/>
              <a:chOff x="838201" y="2209800"/>
              <a:chExt cx="414899" cy="72000"/>
            </a:xfrm>
          </p:grpSpPr>
          <p:sp>
            <p:nvSpPr>
              <p:cNvPr id="287" name="Rechteck 15"/>
              <p:cNvSpPr>
                <a:spLocks noChangeArrowheads="1"/>
              </p:cNvSpPr>
              <p:nvPr/>
            </p:nvSpPr>
            <p:spPr bwMode="auto">
              <a:xfrm>
                <a:off x="838201" y="22098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88" name="Rechteck 15"/>
              <p:cNvSpPr>
                <a:spLocks noChangeArrowheads="1"/>
              </p:cNvSpPr>
              <p:nvPr/>
            </p:nvSpPr>
            <p:spPr bwMode="auto">
              <a:xfrm>
                <a:off x="952501" y="22098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89" name="Rechteck 15"/>
              <p:cNvSpPr>
                <a:spLocks noChangeArrowheads="1"/>
              </p:cNvSpPr>
              <p:nvPr/>
            </p:nvSpPr>
            <p:spPr bwMode="auto">
              <a:xfrm>
                <a:off x="1066800" y="220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90" name="Rechteck 15"/>
              <p:cNvSpPr>
                <a:spLocks noChangeArrowheads="1"/>
              </p:cNvSpPr>
              <p:nvPr/>
            </p:nvSpPr>
            <p:spPr bwMode="auto">
              <a:xfrm>
                <a:off x="1181100" y="220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grpSp>
        <p:sp>
          <p:nvSpPr>
            <p:cNvPr id="286" name="Textfeld 191"/>
            <p:cNvSpPr txBox="1">
              <a:spLocks noChangeArrowheads="1"/>
            </p:cNvSpPr>
            <p:nvPr/>
          </p:nvSpPr>
          <p:spPr bwMode="auto">
            <a:xfrm>
              <a:off x="2438400" y="2133600"/>
              <a:ext cx="1066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eaLnBrk="1" hangingPunct="1">
                <a:lnSpc>
                  <a:spcPct val="110000"/>
                </a:lnSpc>
                <a:buClr>
                  <a:srgbClr val="000000"/>
                </a:buClr>
                <a:buSzPct val="90000"/>
              </a:pPr>
              <a:r>
                <a:rPr lang="de-DE" altLang="de-DE" sz="1100" b="1">
                  <a:latin typeface="Arial" pitchFamily="34" charset="0"/>
                  <a:cs typeface="Arial" pitchFamily="34" charset="0"/>
                </a:rPr>
                <a:t>Basel</a:t>
              </a:r>
            </a:p>
          </p:txBody>
        </p:sp>
      </p:grpSp>
      <p:grpSp>
        <p:nvGrpSpPr>
          <p:cNvPr id="291" name="Gruppierung 129"/>
          <p:cNvGrpSpPr>
            <a:grpSpLocks/>
          </p:cNvGrpSpPr>
          <p:nvPr userDrawn="1"/>
        </p:nvGrpSpPr>
        <p:grpSpPr bwMode="auto">
          <a:xfrm>
            <a:off x="5105400" y="5791200"/>
            <a:ext cx="1671638" cy="685800"/>
            <a:chOff x="690563" y="2743200"/>
            <a:chExt cx="1671637" cy="685800"/>
          </a:xfrm>
        </p:grpSpPr>
        <p:grpSp>
          <p:nvGrpSpPr>
            <p:cNvPr id="292" name="Gruppierung 401"/>
            <p:cNvGrpSpPr>
              <a:grpSpLocks/>
            </p:cNvGrpSpPr>
            <p:nvPr/>
          </p:nvGrpSpPr>
          <p:grpSpPr bwMode="auto">
            <a:xfrm>
              <a:off x="690572" y="3014627"/>
              <a:ext cx="1671644" cy="414334"/>
              <a:chOff x="3657600" y="5791200"/>
              <a:chExt cx="1672200" cy="414900"/>
            </a:xfrm>
          </p:grpSpPr>
          <p:sp>
            <p:nvSpPr>
              <p:cNvPr id="294" name="Rechteck 15"/>
              <p:cNvSpPr>
                <a:spLocks noChangeArrowheads="1"/>
              </p:cNvSpPr>
              <p:nvPr/>
            </p:nvSpPr>
            <p:spPr bwMode="auto">
              <a:xfrm>
                <a:off x="3657600" y="57912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95" name="Rechteck 15"/>
              <p:cNvSpPr>
                <a:spLocks noChangeArrowheads="1"/>
              </p:cNvSpPr>
              <p:nvPr/>
            </p:nvSpPr>
            <p:spPr bwMode="auto">
              <a:xfrm>
                <a:off x="3771900" y="57912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96" name="Rechteck 15"/>
              <p:cNvSpPr>
                <a:spLocks noChangeArrowheads="1"/>
              </p:cNvSpPr>
              <p:nvPr/>
            </p:nvSpPr>
            <p:spPr bwMode="auto">
              <a:xfrm>
                <a:off x="3886200" y="57912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97" name="Rechteck 15"/>
              <p:cNvSpPr>
                <a:spLocks noChangeArrowheads="1"/>
              </p:cNvSpPr>
              <p:nvPr/>
            </p:nvSpPr>
            <p:spPr bwMode="auto">
              <a:xfrm>
                <a:off x="4000500" y="57912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98" name="Rechteck 15"/>
              <p:cNvSpPr>
                <a:spLocks noChangeArrowheads="1"/>
              </p:cNvSpPr>
              <p:nvPr/>
            </p:nvSpPr>
            <p:spPr bwMode="auto">
              <a:xfrm>
                <a:off x="4114800" y="57912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99" name="Rechteck 15"/>
              <p:cNvSpPr>
                <a:spLocks noChangeArrowheads="1"/>
              </p:cNvSpPr>
              <p:nvPr/>
            </p:nvSpPr>
            <p:spPr bwMode="auto">
              <a:xfrm>
                <a:off x="4229100" y="57912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00" name="Rechteck 15"/>
              <p:cNvSpPr>
                <a:spLocks noChangeArrowheads="1"/>
              </p:cNvSpPr>
              <p:nvPr/>
            </p:nvSpPr>
            <p:spPr bwMode="auto">
              <a:xfrm>
                <a:off x="4343400" y="57912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01" name="Rechteck 15"/>
              <p:cNvSpPr>
                <a:spLocks noChangeArrowheads="1"/>
              </p:cNvSpPr>
              <p:nvPr/>
            </p:nvSpPr>
            <p:spPr bwMode="auto">
              <a:xfrm>
                <a:off x="4457700" y="57912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02" name="Rechteck 15"/>
              <p:cNvSpPr>
                <a:spLocks noChangeArrowheads="1"/>
              </p:cNvSpPr>
              <p:nvPr/>
            </p:nvSpPr>
            <p:spPr bwMode="auto">
              <a:xfrm>
                <a:off x="4572000" y="57912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03" name="Rechteck 15"/>
              <p:cNvSpPr>
                <a:spLocks noChangeArrowheads="1"/>
              </p:cNvSpPr>
              <p:nvPr/>
            </p:nvSpPr>
            <p:spPr bwMode="auto">
              <a:xfrm>
                <a:off x="4686300" y="57912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04" name="Rechteck 15"/>
              <p:cNvSpPr>
                <a:spLocks noChangeArrowheads="1"/>
              </p:cNvSpPr>
              <p:nvPr/>
            </p:nvSpPr>
            <p:spPr bwMode="auto">
              <a:xfrm>
                <a:off x="4800600" y="57912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05" name="Rechteck 15"/>
              <p:cNvSpPr>
                <a:spLocks noChangeArrowheads="1"/>
              </p:cNvSpPr>
              <p:nvPr/>
            </p:nvSpPr>
            <p:spPr bwMode="auto">
              <a:xfrm>
                <a:off x="4914900" y="57912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06" name="Rechteck 15"/>
              <p:cNvSpPr>
                <a:spLocks noChangeArrowheads="1"/>
              </p:cNvSpPr>
              <p:nvPr/>
            </p:nvSpPr>
            <p:spPr bwMode="auto">
              <a:xfrm>
                <a:off x="5029200" y="5791200"/>
                <a:ext cx="72000" cy="72000"/>
              </a:xfrm>
              <a:prstGeom prst="rect">
                <a:avLst/>
              </a:prstGeom>
              <a:solidFill>
                <a:srgbClr val="082B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07" name="Rechteck 15"/>
              <p:cNvSpPr>
                <a:spLocks noChangeArrowheads="1"/>
              </p:cNvSpPr>
              <p:nvPr/>
            </p:nvSpPr>
            <p:spPr bwMode="auto">
              <a:xfrm>
                <a:off x="5143500" y="57912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08" name="Rechteck 15"/>
              <p:cNvSpPr>
                <a:spLocks noChangeArrowheads="1"/>
              </p:cNvSpPr>
              <p:nvPr/>
            </p:nvSpPr>
            <p:spPr bwMode="auto">
              <a:xfrm>
                <a:off x="5257800" y="57912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09" name="Rechteck 15"/>
              <p:cNvSpPr>
                <a:spLocks noChangeArrowheads="1"/>
              </p:cNvSpPr>
              <p:nvPr/>
            </p:nvSpPr>
            <p:spPr bwMode="auto">
              <a:xfrm>
                <a:off x="3657600" y="59055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10" name="Rechteck 15"/>
              <p:cNvSpPr>
                <a:spLocks noChangeArrowheads="1"/>
              </p:cNvSpPr>
              <p:nvPr/>
            </p:nvSpPr>
            <p:spPr bwMode="auto">
              <a:xfrm>
                <a:off x="3771900" y="59055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11" name="Rechteck 15"/>
              <p:cNvSpPr>
                <a:spLocks noChangeArrowheads="1"/>
              </p:cNvSpPr>
              <p:nvPr/>
            </p:nvSpPr>
            <p:spPr bwMode="auto">
              <a:xfrm>
                <a:off x="3886200" y="59055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12" name="Rechteck 15"/>
              <p:cNvSpPr>
                <a:spLocks noChangeArrowheads="1"/>
              </p:cNvSpPr>
              <p:nvPr/>
            </p:nvSpPr>
            <p:spPr bwMode="auto">
              <a:xfrm>
                <a:off x="4000500" y="59055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13" name="Rechteck 15"/>
              <p:cNvSpPr>
                <a:spLocks noChangeArrowheads="1"/>
              </p:cNvSpPr>
              <p:nvPr/>
            </p:nvSpPr>
            <p:spPr bwMode="auto">
              <a:xfrm>
                <a:off x="4114800" y="59055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14" name="Rechteck 15"/>
              <p:cNvSpPr>
                <a:spLocks noChangeArrowheads="1"/>
              </p:cNvSpPr>
              <p:nvPr/>
            </p:nvSpPr>
            <p:spPr bwMode="auto">
              <a:xfrm>
                <a:off x="4229100" y="59055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15" name="Rechteck 15"/>
              <p:cNvSpPr>
                <a:spLocks noChangeArrowheads="1"/>
              </p:cNvSpPr>
              <p:nvPr/>
            </p:nvSpPr>
            <p:spPr bwMode="auto">
              <a:xfrm>
                <a:off x="4343400" y="5905500"/>
                <a:ext cx="72000" cy="72000"/>
              </a:xfrm>
              <a:prstGeom prst="rect">
                <a:avLst/>
              </a:prstGeom>
              <a:solidFill>
                <a:srgbClr val="6B80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16" name="Rechteck 15"/>
              <p:cNvSpPr>
                <a:spLocks noChangeArrowheads="1"/>
              </p:cNvSpPr>
              <p:nvPr/>
            </p:nvSpPr>
            <p:spPr bwMode="auto">
              <a:xfrm>
                <a:off x="4457700" y="5905500"/>
                <a:ext cx="72000" cy="72000"/>
              </a:xfrm>
              <a:prstGeom prst="rect">
                <a:avLst/>
              </a:prstGeom>
              <a:solidFill>
                <a:srgbClr val="B4BFB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17" name="Rechteck 15"/>
              <p:cNvSpPr>
                <a:spLocks noChangeArrowheads="1"/>
              </p:cNvSpPr>
              <p:nvPr/>
            </p:nvSpPr>
            <p:spPr bwMode="auto">
              <a:xfrm>
                <a:off x="4572000" y="5905500"/>
                <a:ext cx="72000" cy="72000"/>
              </a:xfrm>
              <a:prstGeom prst="rect">
                <a:avLst/>
              </a:prstGeom>
              <a:solidFill>
                <a:srgbClr val="B4BFB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18" name="Rechteck 15"/>
              <p:cNvSpPr>
                <a:spLocks noChangeArrowheads="1"/>
              </p:cNvSpPr>
              <p:nvPr/>
            </p:nvSpPr>
            <p:spPr bwMode="auto">
              <a:xfrm>
                <a:off x="4686300" y="5905500"/>
                <a:ext cx="72000" cy="72000"/>
              </a:xfrm>
              <a:prstGeom prst="rect">
                <a:avLst/>
              </a:prstGeom>
              <a:solidFill>
                <a:srgbClr val="CD4A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19" name="Rechteck 15"/>
              <p:cNvSpPr>
                <a:spLocks noChangeArrowheads="1"/>
              </p:cNvSpPr>
              <p:nvPr/>
            </p:nvSpPr>
            <p:spPr bwMode="auto">
              <a:xfrm>
                <a:off x="4800600" y="5905500"/>
                <a:ext cx="72000" cy="72000"/>
              </a:xfrm>
              <a:prstGeom prst="rect">
                <a:avLst/>
              </a:prstGeom>
              <a:solidFill>
                <a:srgbClr val="CD4A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20" name="Rechteck 15"/>
              <p:cNvSpPr>
                <a:spLocks noChangeArrowheads="1"/>
              </p:cNvSpPr>
              <p:nvPr/>
            </p:nvSpPr>
            <p:spPr bwMode="auto">
              <a:xfrm>
                <a:off x="4914900" y="5905500"/>
                <a:ext cx="72000" cy="72000"/>
              </a:xfrm>
              <a:prstGeom prst="rect">
                <a:avLst/>
              </a:prstGeom>
              <a:solidFill>
                <a:srgbClr val="CD4A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21" name="Rechteck 15"/>
              <p:cNvSpPr>
                <a:spLocks noChangeArrowheads="1"/>
              </p:cNvSpPr>
              <p:nvPr/>
            </p:nvSpPr>
            <p:spPr bwMode="auto">
              <a:xfrm>
                <a:off x="5029200" y="5905500"/>
                <a:ext cx="72000" cy="72000"/>
              </a:xfrm>
              <a:prstGeom prst="rect">
                <a:avLst/>
              </a:prstGeom>
              <a:solidFill>
                <a:srgbClr val="CD4A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22" name="Rechteck 15"/>
              <p:cNvSpPr>
                <a:spLocks noChangeArrowheads="1"/>
              </p:cNvSpPr>
              <p:nvPr/>
            </p:nvSpPr>
            <p:spPr bwMode="auto">
              <a:xfrm>
                <a:off x="5143500" y="5905500"/>
                <a:ext cx="72000" cy="72000"/>
              </a:xfrm>
              <a:prstGeom prst="rect">
                <a:avLst/>
              </a:prstGeom>
              <a:solidFill>
                <a:srgbClr val="CD4A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23" name="Rechteck 15"/>
              <p:cNvSpPr>
                <a:spLocks noChangeArrowheads="1"/>
              </p:cNvSpPr>
              <p:nvPr/>
            </p:nvSpPr>
            <p:spPr bwMode="auto">
              <a:xfrm>
                <a:off x="5257800" y="59055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24" name="Rechteck 15"/>
              <p:cNvSpPr>
                <a:spLocks noChangeArrowheads="1"/>
              </p:cNvSpPr>
              <p:nvPr/>
            </p:nvSpPr>
            <p:spPr bwMode="auto">
              <a:xfrm>
                <a:off x="3657600" y="601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25" name="Rechteck 15"/>
              <p:cNvSpPr>
                <a:spLocks noChangeArrowheads="1"/>
              </p:cNvSpPr>
              <p:nvPr/>
            </p:nvSpPr>
            <p:spPr bwMode="auto">
              <a:xfrm>
                <a:off x="3771900" y="601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26" name="Rechteck 15"/>
              <p:cNvSpPr>
                <a:spLocks noChangeArrowheads="1"/>
              </p:cNvSpPr>
              <p:nvPr/>
            </p:nvSpPr>
            <p:spPr bwMode="auto">
              <a:xfrm>
                <a:off x="3886200" y="601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27" name="Rechteck 15"/>
              <p:cNvSpPr>
                <a:spLocks noChangeArrowheads="1"/>
              </p:cNvSpPr>
              <p:nvPr/>
            </p:nvSpPr>
            <p:spPr bwMode="auto">
              <a:xfrm>
                <a:off x="4000500" y="601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28" name="Rechteck 15"/>
              <p:cNvSpPr>
                <a:spLocks noChangeArrowheads="1"/>
              </p:cNvSpPr>
              <p:nvPr/>
            </p:nvSpPr>
            <p:spPr bwMode="auto">
              <a:xfrm>
                <a:off x="4114800" y="601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29" name="Rechteck 15"/>
              <p:cNvSpPr>
                <a:spLocks noChangeArrowheads="1"/>
              </p:cNvSpPr>
              <p:nvPr/>
            </p:nvSpPr>
            <p:spPr bwMode="auto">
              <a:xfrm>
                <a:off x="4229100" y="601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30" name="Rechteck 15"/>
              <p:cNvSpPr>
                <a:spLocks noChangeArrowheads="1"/>
              </p:cNvSpPr>
              <p:nvPr/>
            </p:nvSpPr>
            <p:spPr bwMode="auto">
              <a:xfrm>
                <a:off x="4343400" y="601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31" name="Rechteck 15"/>
              <p:cNvSpPr>
                <a:spLocks noChangeArrowheads="1"/>
              </p:cNvSpPr>
              <p:nvPr/>
            </p:nvSpPr>
            <p:spPr bwMode="auto">
              <a:xfrm>
                <a:off x="4457700" y="601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32" name="Rechteck 15"/>
              <p:cNvSpPr>
                <a:spLocks noChangeArrowheads="1"/>
              </p:cNvSpPr>
              <p:nvPr/>
            </p:nvSpPr>
            <p:spPr bwMode="auto">
              <a:xfrm>
                <a:off x="4572000" y="601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33" name="Rechteck 15"/>
              <p:cNvSpPr>
                <a:spLocks noChangeArrowheads="1"/>
              </p:cNvSpPr>
              <p:nvPr/>
            </p:nvSpPr>
            <p:spPr bwMode="auto">
              <a:xfrm>
                <a:off x="4686300" y="601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34" name="Rechteck 15"/>
              <p:cNvSpPr>
                <a:spLocks noChangeArrowheads="1"/>
              </p:cNvSpPr>
              <p:nvPr/>
            </p:nvSpPr>
            <p:spPr bwMode="auto">
              <a:xfrm>
                <a:off x="4800600" y="601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35" name="Rechteck 15"/>
              <p:cNvSpPr>
                <a:spLocks noChangeArrowheads="1"/>
              </p:cNvSpPr>
              <p:nvPr/>
            </p:nvSpPr>
            <p:spPr bwMode="auto">
              <a:xfrm>
                <a:off x="4914900" y="601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36" name="Rechteck 15"/>
              <p:cNvSpPr>
                <a:spLocks noChangeArrowheads="1"/>
              </p:cNvSpPr>
              <p:nvPr/>
            </p:nvSpPr>
            <p:spPr bwMode="auto">
              <a:xfrm>
                <a:off x="5029200" y="601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37" name="Rechteck 15"/>
              <p:cNvSpPr>
                <a:spLocks noChangeArrowheads="1"/>
              </p:cNvSpPr>
              <p:nvPr/>
            </p:nvSpPr>
            <p:spPr bwMode="auto">
              <a:xfrm>
                <a:off x="5143500" y="601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38" name="Rechteck 15"/>
              <p:cNvSpPr>
                <a:spLocks noChangeArrowheads="1"/>
              </p:cNvSpPr>
              <p:nvPr/>
            </p:nvSpPr>
            <p:spPr bwMode="auto">
              <a:xfrm>
                <a:off x="5257800" y="60198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339" name="Rechteck 15"/>
              <p:cNvSpPr>
                <a:spLocks noChangeArrowheads="1"/>
              </p:cNvSpPr>
              <p:nvPr/>
            </p:nvSpPr>
            <p:spPr bwMode="auto">
              <a:xfrm>
                <a:off x="3657600" y="6134100"/>
                <a:ext cx="72000" cy="72000"/>
              </a:xfrm>
              <a:prstGeom prst="rect">
                <a:avLst/>
              </a:prstGeom>
              <a:solidFill>
                <a:srgbClr val="E192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grpSp>
        <p:sp>
          <p:nvSpPr>
            <p:cNvPr id="293" name="Textfeld 198"/>
            <p:cNvSpPr txBox="1">
              <a:spLocks noChangeArrowheads="1"/>
            </p:cNvSpPr>
            <p:nvPr/>
          </p:nvSpPr>
          <p:spPr bwMode="auto">
            <a:xfrm>
              <a:off x="690563" y="2743200"/>
              <a:ext cx="1066799"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eaLnBrk="1" hangingPunct="1">
                <a:lnSpc>
                  <a:spcPct val="110000"/>
                </a:lnSpc>
                <a:buClr>
                  <a:srgbClr val="000000"/>
                </a:buClr>
                <a:buSzPct val="90000"/>
              </a:pPr>
              <a:r>
                <a:rPr lang="de-DE" altLang="de-DE" sz="1100" b="1">
                  <a:latin typeface="Arial" pitchFamily="34" charset="0"/>
                  <a:cs typeface="Arial" pitchFamily="34" charset="0"/>
                </a:rPr>
                <a:t>Bern</a:t>
              </a:r>
            </a:p>
          </p:txBody>
        </p:sp>
      </p:grpSp>
      <p:sp>
        <p:nvSpPr>
          <p:cNvPr id="18" name="Textfeld 17"/>
          <p:cNvSpPr txBox="1"/>
          <p:nvPr userDrawn="1"/>
        </p:nvSpPr>
        <p:spPr>
          <a:xfrm>
            <a:off x="713086" y="2050719"/>
            <a:ext cx="2642889" cy="1687844"/>
          </a:xfrm>
          <a:prstGeom prst="rect">
            <a:avLst/>
          </a:prstGeom>
          <a:noFill/>
        </p:spPr>
        <p:txBody>
          <a:bodyPr wrap="square" lIns="0" tIns="0" rIns="0" bIns="0" rtlCol="0">
            <a:noAutofit/>
          </a:bodyPr>
          <a:lstStyle/>
          <a:p>
            <a:pPr marL="0" marR="0" lvl="0" indent="0" algn="l" defTabSz="914400" rtl="0" eaLnBrk="1" fontAlgn="auto" latinLnBrk="0" hangingPunct="1">
              <a:lnSpc>
                <a:spcPct val="110000"/>
              </a:lnSpc>
              <a:spcBef>
                <a:spcPts val="0"/>
              </a:spcBef>
              <a:spcAft>
                <a:spcPts val="0"/>
              </a:spcAft>
              <a:buClr>
                <a:srgbClr val="082B25"/>
              </a:buClr>
              <a:buSzPct val="80000"/>
              <a:buFont typeface="Wingdings" panose="05000000000000000000" pitchFamily="2" charset="2"/>
              <a:buNone/>
              <a:tabLst>
                <a:tab pos="179388" algn="r"/>
                <a:tab pos="449263" algn="l"/>
              </a:tabLst>
              <a:defRPr/>
            </a:pPr>
            <a:r>
              <a:rPr kumimoji="0" lang="de-CH" sz="1100" b="1" i="0" u="none" strike="noStrike" kern="1200" cap="none" spc="0" normalizeH="0" baseline="0" noProof="0">
                <a:ln>
                  <a:noFill/>
                </a:ln>
                <a:solidFill>
                  <a:srgbClr val="000000"/>
                </a:solidFill>
                <a:effectLst/>
                <a:uLnTx/>
                <a:uFillTx/>
                <a:latin typeface="+mn-lt"/>
              </a:rPr>
              <a:t>Bratschi Wiederkehr &amp; Buob</a:t>
            </a:r>
          </a:p>
          <a:p>
            <a:pPr marL="0" marR="0" lvl="0" indent="0" algn="l" defTabSz="914400" rtl="0" eaLnBrk="1" fontAlgn="auto" latinLnBrk="0" hangingPunct="1">
              <a:lnSpc>
                <a:spcPct val="110000"/>
              </a:lnSpc>
              <a:spcBef>
                <a:spcPts val="0"/>
              </a:spcBef>
              <a:spcAft>
                <a:spcPts val="0"/>
              </a:spcAft>
              <a:buClr>
                <a:srgbClr val="082B25"/>
              </a:buClr>
              <a:buSzPct val="80000"/>
              <a:buFont typeface="Wingdings" panose="05000000000000000000" pitchFamily="2" charset="2"/>
              <a:buNone/>
              <a:tabLst>
                <a:tab pos="179388" algn="r"/>
                <a:tab pos="449263" algn="l"/>
              </a:tabLst>
              <a:defRPr/>
            </a:pPr>
            <a:r>
              <a:rPr kumimoji="0" lang="de-CH" sz="1100" b="0" i="0" u="none" strike="noStrike" kern="1200" cap="none" spc="0" normalizeH="0" baseline="0" noProof="0">
                <a:ln>
                  <a:noFill/>
                </a:ln>
                <a:solidFill>
                  <a:srgbClr val="000000"/>
                </a:solidFill>
                <a:effectLst/>
                <a:uLnTx/>
                <a:uFillTx/>
                <a:latin typeface="+mn-lt"/>
              </a:rPr>
              <a:t>	</a:t>
            </a:r>
          </a:p>
          <a:p>
            <a:pPr marL="0" marR="0" lvl="0" indent="0" algn="l" defTabSz="914400" rtl="0" eaLnBrk="1" fontAlgn="auto" latinLnBrk="0" hangingPunct="1">
              <a:lnSpc>
                <a:spcPct val="110000"/>
              </a:lnSpc>
              <a:spcBef>
                <a:spcPts val="0"/>
              </a:spcBef>
              <a:spcAft>
                <a:spcPts val="0"/>
              </a:spcAft>
              <a:buClr>
                <a:srgbClr val="082B25"/>
              </a:buClr>
              <a:buSzPct val="80000"/>
              <a:buFont typeface="Wingdings" panose="05000000000000000000" pitchFamily="2" charset="2"/>
              <a:buNone/>
              <a:tabLst>
                <a:tab pos="179388" algn="r"/>
                <a:tab pos="449263" algn="l"/>
              </a:tabLst>
              <a:defRPr/>
            </a:pPr>
            <a:r>
              <a:rPr kumimoji="0" lang="de-CH" sz="1100" b="0" i="0" u="none" strike="noStrike" kern="1200" cap="none" spc="0" normalizeH="0" baseline="0" noProof="0">
                <a:ln>
                  <a:noFill/>
                </a:ln>
                <a:solidFill>
                  <a:srgbClr val="000000"/>
                </a:solidFill>
                <a:effectLst/>
                <a:uLnTx/>
                <a:uFillTx/>
                <a:latin typeface="+mn-lt"/>
              </a:rPr>
              <a:t>	</a:t>
            </a:r>
            <a:r>
              <a:rPr kumimoji="0" lang="de-CH" sz="1100" b="1" i="0" u="none" strike="noStrike" kern="1200" cap="none" spc="0" normalizeH="0" baseline="0" noProof="0">
                <a:ln>
                  <a:noFill/>
                </a:ln>
                <a:solidFill>
                  <a:srgbClr val="000000"/>
                </a:solidFill>
                <a:effectLst/>
                <a:uLnTx/>
                <a:uFillTx/>
                <a:latin typeface="+mn-lt"/>
              </a:rPr>
              <a:t>43</a:t>
            </a:r>
            <a:r>
              <a:rPr kumimoji="0" lang="de-CH" sz="1100" b="0" i="0" u="none" strike="noStrike" kern="1200" cap="none" spc="0" normalizeH="0" baseline="0" noProof="0">
                <a:ln>
                  <a:noFill/>
                </a:ln>
                <a:solidFill>
                  <a:srgbClr val="000000"/>
                </a:solidFill>
                <a:effectLst/>
                <a:uLnTx/>
                <a:uFillTx/>
                <a:latin typeface="+mn-lt"/>
              </a:rPr>
              <a:t>	Partner</a:t>
            </a:r>
          </a:p>
          <a:p>
            <a:pPr marL="0" marR="0" lvl="0" indent="0" algn="l" defTabSz="914400" rtl="0" eaLnBrk="1" fontAlgn="auto" latinLnBrk="0" hangingPunct="1">
              <a:lnSpc>
                <a:spcPct val="110000"/>
              </a:lnSpc>
              <a:spcBef>
                <a:spcPts val="0"/>
              </a:spcBef>
              <a:spcAft>
                <a:spcPts val="0"/>
              </a:spcAft>
              <a:buClr>
                <a:srgbClr val="082B25"/>
              </a:buClr>
              <a:buSzPct val="80000"/>
              <a:buFont typeface="Wingdings" panose="05000000000000000000" pitchFamily="2" charset="2"/>
              <a:buNone/>
              <a:tabLst>
                <a:tab pos="179388" algn="r"/>
                <a:tab pos="449263" algn="l"/>
              </a:tabLst>
              <a:defRPr/>
            </a:pPr>
            <a:r>
              <a:rPr kumimoji="0" lang="de-CH" sz="1100" b="0" i="0" u="none" strike="noStrike" kern="1200" cap="none" spc="0" normalizeH="0" baseline="0" noProof="0">
                <a:ln>
                  <a:noFill/>
                </a:ln>
                <a:solidFill>
                  <a:srgbClr val="000000"/>
                </a:solidFill>
                <a:effectLst/>
                <a:uLnTx/>
                <a:uFillTx/>
                <a:latin typeface="+mn-lt"/>
              </a:rPr>
              <a:t>	</a:t>
            </a:r>
            <a:r>
              <a:rPr kumimoji="0" lang="de-CH" sz="1100" b="1" i="0" u="none" strike="noStrike" kern="1200" cap="none" spc="0" normalizeH="0" baseline="0" noProof="0">
                <a:ln>
                  <a:noFill/>
                </a:ln>
                <a:solidFill>
                  <a:srgbClr val="000000"/>
                </a:solidFill>
                <a:effectLst/>
                <a:uLnTx/>
                <a:uFillTx/>
                <a:latin typeface="+mn-lt"/>
              </a:rPr>
              <a:t>19</a:t>
            </a:r>
            <a:r>
              <a:rPr kumimoji="0" lang="de-CH" sz="1100" b="0" i="0" u="none" strike="noStrike" kern="1200" cap="none" spc="0" normalizeH="0" baseline="0" noProof="0">
                <a:ln>
                  <a:noFill/>
                </a:ln>
                <a:solidFill>
                  <a:srgbClr val="000000"/>
                </a:solidFill>
                <a:effectLst/>
                <a:uLnTx/>
                <a:uFillTx/>
                <a:latin typeface="+mn-lt"/>
              </a:rPr>
              <a:t>	Rechtsanwälte/Rechtsanwältinnen</a:t>
            </a:r>
          </a:p>
          <a:p>
            <a:pPr marL="0" marR="0" lvl="0" indent="0" algn="l" defTabSz="914400" rtl="0" eaLnBrk="1" fontAlgn="auto" latinLnBrk="0" hangingPunct="1">
              <a:lnSpc>
                <a:spcPct val="110000"/>
              </a:lnSpc>
              <a:spcBef>
                <a:spcPts val="0"/>
              </a:spcBef>
              <a:spcAft>
                <a:spcPts val="0"/>
              </a:spcAft>
              <a:buClr>
                <a:srgbClr val="082B25"/>
              </a:buClr>
              <a:buSzPct val="80000"/>
              <a:buFont typeface="Wingdings" panose="05000000000000000000" pitchFamily="2" charset="2"/>
              <a:buNone/>
              <a:tabLst>
                <a:tab pos="179388" algn="r"/>
                <a:tab pos="449263" algn="l"/>
              </a:tabLst>
              <a:defRPr/>
            </a:pPr>
            <a:r>
              <a:rPr kumimoji="0" lang="de-CH" sz="1100" b="0" i="0" u="none" strike="noStrike" kern="1200" cap="none" spc="0" normalizeH="0" baseline="0" noProof="0">
                <a:ln>
                  <a:noFill/>
                </a:ln>
                <a:solidFill>
                  <a:srgbClr val="000000"/>
                </a:solidFill>
                <a:effectLst/>
                <a:uLnTx/>
                <a:uFillTx/>
                <a:latin typeface="+mn-lt"/>
              </a:rPr>
              <a:t>	</a:t>
            </a:r>
            <a:r>
              <a:rPr kumimoji="0" lang="de-CH" sz="1100" b="1" i="0" u="none" strike="noStrike" kern="1200" cap="none" spc="0" normalizeH="0" baseline="0" noProof="0">
                <a:ln>
                  <a:noFill/>
                </a:ln>
                <a:solidFill>
                  <a:srgbClr val="000000"/>
                </a:solidFill>
                <a:effectLst/>
                <a:uLnTx/>
                <a:uFillTx/>
                <a:latin typeface="+mn-lt"/>
              </a:rPr>
              <a:t>5</a:t>
            </a:r>
            <a:r>
              <a:rPr kumimoji="0" lang="de-CH" sz="1100" b="0" i="0" u="none" strike="noStrike" kern="1200" cap="none" spc="0" normalizeH="0" baseline="0" noProof="0">
                <a:ln>
                  <a:noFill/>
                </a:ln>
                <a:solidFill>
                  <a:srgbClr val="000000"/>
                </a:solidFill>
                <a:effectLst/>
                <a:uLnTx/>
                <a:uFillTx/>
                <a:latin typeface="+mn-lt"/>
              </a:rPr>
              <a:t>	Konsulenten</a:t>
            </a:r>
          </a:p>
          <a:p>
            <a:pPr marL="0" marR="0" lvl="0" indent="0" algn="l" defTabSz="914400" rtl="0" eaLnBrk="1" fontAlgn="auto" latinLnBrk="0" hangingPunct="1">
              <a:lnSpc>
                <a:spcPct val="110000"/>
              </a:lnSpc>
              <a:spcBef>
                <a:spcPts val="0"/>
              </a:spcBef>
              <a:spcAft>
                <a:spcPts val="0"/>
              </a:spcAft>
              <a:buClr>
                <a:srgbClr val="082B25"/>
              </a:buClr>
              <a:buSzPct val="80000"/>
              <a:buFont typeface="Wingdings" panose="05000000000000000000" pitchFamily="2" charset="2"/>
              <a:buNone/>
              <a:tabLst>
                <a:tab pos="179388" algn="r"/>
                <a:tab pos="449263" algn="l"/>
              </a:tabLst>
              <a:defRPr/>
            </a:pPr>
            <a:r>
              <a:rPr kumimoji="0" lang="de-CH" sz="1100" b="0" i="0" u="none" strike="noStrike" kern="1200" cap="none" spc="0" normalizeH="0" baseline="0" noProof="0">
                <a:ln>
                  <a:noFill/>
                </a:ln>
                <a:solidFill>
                  <a:srgbClr val="000000"/>
                </a:solidFill>
                <a:effectLst/>
                <a:uLnTx/>
                <a:uFillTx/>
                <a:latin typeface="+mn-lt"/>
              </a:rPr>
              <a:t>	</a:t>
            </a:r>
            <a:r>
              <a:rPr kumimoji="0" lang="de-CH" sz="1100" b="1" i="0" u="none" strike="noStrike" kern="1200" cap="none" spc="0" normalizeH="0" baseline="0" noProof="0">
                <a:ln>
                  <a:noFill/>
                </a:ln>
                <a:solidFill>
                  <a:srgbClr val="000000"/>
                </a:solidFill>
                <a:effectLst/>
                <a:uLnTx/>
                <a:uFillTx/>
                <a:latin typeface="+mn-lt"/>
              </a:rPr>
              <a:t>10</a:t>
            </a:r>
            <a:r>
              <a:rPr kumimoji="0" lang="de-CH" sz="1100" b="0" i="0" u="none" strike="noStrike" kern="1200" cap="none" spc="0" normalizeH="0" baseline="0" noProof="0">
                <a:ln>
                  <a:noFill/>
                </a:ln>
                <a:solidFill>
                  <a:srgbClr val="000000"/>
                </a:solidFill>
                <a:effectLst/>
                <a:uLnTx/>
                <a:uFillTx/>
                <a:latin typeface="+mn-lt"/>
              </a:rPr>
              <a:t>	Praktikanten</a:t>
            </a:r>
          </a:p>
          <a:p>
            <a:pPr marL="0" marR="0" lvl="0" indent="0" algn="l" defTabSz="914400" rtl="0" eaLnBrk="1" fontAlgn="auto" latinLnBrk="0" hangingPunct="1">
              <a:lnSpc>
                <a:spcPct val="110000"/>
              </a:lnSpc>
              <a:spcBef>
                <a:spcPts val="0"/>
              </a:spcBef>
              <a:spcAft>
                <a:spcPts val="0"/>
              </a:spcAft>
              <a:buClr>
                <a:srgbClr val="082B25"/>
              </a:buClr>
              <a:buSzPct val="80000"/>
              <a:buFont typeface="Wingdings" panose="05000000000000000000" pitchFamily="2" charset="2"/>
              <a:buNone/>
              <a:tabLst>
                <a:tab pos="179388" algn="r"/>
                <a:tab pos="449263" algn="l"/>
              </a:tabLst>
              <a:defRPr/>
            </a:pPr>
            <a:r>
              <a:rPr kumimoji="0" lang="de-CH" sz="1100" b="0" i="0" u="none" strike="noStrike" kern="1200" cap="none" spc="0" normalizeH="0" baseline="0" noProof="0">
                <a:ln>
                  <a:noFill/>
                </a:ln>
                <a:solidFill>
                  <a:srgbClr val="000000"/>
                </a:solidFill>
                <a:effectLst/>
                <a:uLnTx/>
                <a:uFillTx/>
                <a:latin typeface="+mn-lt"/>
              </a:rPr>
              <a:t>	</a:t>
            </a:r>
            <a:r>
              <a:rPr kumimoji="0" lang="de-CH" sz="1100" b="1" i="0" u="none" strike="noStrike" kern="1200" cap="none" spc="0" normalizeH="0" baseline="0" noProof="0">
                <a:ln>
                  <a:noFill/>
                </a:ln>
                <a:solidFill>
                  <a:srgbClr val="000000"/>
                </a:solidFill>
                <a:effectLst/>
                <a:uLnTx/>
                <a:uFillTx/>
                <a:latin typeface="+mn-lt"/>
              </a:rPr>
              <a:t>51</a:t>
            </a:r>
            <a:r>
              <a:rPr kumimoji="0" lang="de-CH" sz="1100" b="0" i="0" u="none" strike="noStrike" kern="1200" cap="none" spc="0" normalizeH="0" baseline="0" noProof="0">
                <a:ln>
                  <a:noFill/>
                </a:ln>
                <a:solidFill>
                  <a:srgbClr val="000000"/>
                </a:solidFill>
                <a:effectLst/>
                <a:uLnTx/>
                <a:uFillTx/>
                <a:latin typeface="+mn-lt"/>
              </a:rPr>
              <a:t>	Assistenten/Assistentinnen</a:t>
            </a:r>
          </a:p>
          <a:p>
            <a:pPr marL="0" indent="0">
              <a:buFont typeface="Arial" panose="020B0604020202020204" pitchFamily="34" charset="0"/>
              <a:buNone/>
            </a:pPr>
            <a:endParaRPr lang="de-CH" sz="1100"/>
          </a:p>
        </p:txBody>
      </p:sp>
      <p:sp>
        <p:nvSpPr>
          <p:cNvPr id="340" name="Textfeld 339"/>
          <p:cNvSpPr txBox="1"/>
          <p:nvPr userDrawn="1"/>
        </p:nvSpPr>
        <p:spPr>
          <a:xfrm>
            <a:off x="719138" y="911434"/>
            <a:ext cx="3600451" cy="917757"/>
          </a:xfrm>
          <a:prstGeom prst="rect">
            <a:avLst/>
          </a:prstGeom>
          <a:noFill/>
        </p:spPr>
        <p:txBody>
          <a:bodyPr wrap="square" lIns="0" tIns="0" rIns="0" bIns="0" rtlCol="0">
            <a:noAutofit/>
          </a:bodyPr>
          <a:lstStyle/>
          <a:p>
            <a:r>
              <a:rPr kumimoji="0" lang="de-CH" sz="2600" b="0" i="0" u="none" strike="noStrike" kern="1200" cap="none" spc="0" normalizeH="0" baseline="0" noProof="0">
                <a:ln>
                  <a:noFill/>
                </a:ln>
                <a:solidFill>
                  <a:srgbClr val="082B25"/>
                </a:solidFill>
                <a:effectLst/>
                <a:uLnTx/>
                <a:uFillTx/>
                <a:latin typeface="Cambria"/>
              </a:rPr>
              <a:t>Standorte und </a:t>
            </a:r>
            <a:br>
              <a:rPr kumimoji="0" lang="de-CH" sz="2600" b="0" i="0" u="none" strike="noStrike" kern="1200" cap="none" spc="0" normalizeH="0" baseline="0" noProof="0">
                <a:ln>
                  <a:noFill/>
                </a:ln>
                <a:solidFill>
                  <a:srgbClr val="082B25"/>
                </a:solidFill>
                <a:effectLst/>
                <a:uLnTx/>
                <a:uFillTx/>
                <a:latin typeface="Cambria"/>
              </a:rPr>
            </a:br>
            <a:r>
              <a:rPr kumimoji="0" lang="de-CH" sz="2600" b="0" i="0" u="none" strike="noStrike" kern="1200" cap="none" spc="0" normalizeH="0" baseline="0" noProof="0">
                <a:ln>
                  <a:noFill/>
                </a:ln>
                <a:solidFill>
                  <a:srgbClr val="082B25"/>
                </a:solidFill>
                <a:effectLst/>
                <a:uLnTx/>
                <a:uFillTx/>
                <a:latin typeface="Cambria"/>
              </a:rPr>
              <a:t>Mitarbeitende</a:t>
            </a:r>
            <a:endParaRPr lang="de-CH"/>
          </a:p>
        </p:txBody>
      </p:sp>
    </p:spTree>
    <p:extLst>
      <p:ext uri="{BB962C8B-B14F-4D97-AF65-F5344CB8AC3E}">
        <p14:creationId xmlns:p14="http://schemas.microsoft.com/office/powerpoint/2010/main" val="2245964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esetzesauszug">
    <p:spTree>
      <p:nvGrpSpPr>
        <p:cNvPr id="1" name=""/>
        <p:cNvGrpSpPr/>
        <p:nvPr/>
      </p:nvGrpSpPr>
      <p:grpSpPr>
        <a:xfrm>
          <a:off x="0" y="0"/>
          <a:ext cx="0" cy="0"/>
          <a:chOff x="0" y="0"/>
          <a:chExt cx="0" cy="0"/>
        </a:xfrm>
      </p:grpSpPr>
      <p:sp>
        <p:nvSpPr>
          <p:cNvPr id="2" name="Titel 1"/>
          <p:cNvSpPr>
            <a:spLocks noGrp="1"/>
          </p:cNvSpPr>
          <p:nvPr>
            <p:ph type="title"/>
          </p:nvPr>
        </p:nvSpPr>
        <p:spPr>
          <a:xfrm>
            <a:off x="719138" y="908720"/>
            <a:ext cx="6552000" cy="396044"/>
          </a:xfrm>
        </p:spPr>
        <p:txBody>
          <a:bodyPr/>
          <a:lstStyle/>
          <a:p>
            <a:r>
              <a:rPr lang="de-DE"/>
              <a:t>Titelmasterformat durch Klicken bearbeiten</a:t>
            </a:r>
            <a:endParaRPr lang="de-CH"/>
          </a:p>
        </p:txBody>
      </p:sp>
      <p:sp>
        <p:nvSpPr>
          <p:cNvPr id="3" name="Fußzeilenplatzhalter 2"/>
          <p:cNvSpPr>
            <a:spLocks noGrp="1"/>
          </p:cNvSpPr>
          <p:nvPr>
            <p:ph type="ftr" sz="quarter" idx="10"/>
          </p:nvPr>
        </p:nvSpPr>
        <p:spPr/>
        <p:txBody>
          <a:bodyPr/>
          <a:lstStyle/>
          <a:p>
            <a:r>
              <a:rPr lang="de-CH"/>
              <a:t>Titel Präsentation  </a:t>
            </a:r>
            <a:r>
              <a:rPr lang="de-CH" b="0"/>
              <a:t>Name Vortragender, Datum</a:t>
            </a:r>
          </a:p>
        </p:txBody>
      </p:sp>
      <p:sp>
        <p:nvSpPr>
          <p:cNvPr id="4" name="Foliennummernplatzhalter 3"/>
          <p:cNvSpPr>
            <a:spLocks noGrp="1"/>
          </p:cNvSpPr>
          <p:nvPr>
            <p:ph type="sldNum" sz="quarter" idx="11"/>
          </p:nvPr>
        </p:nvSpPr>
        <p:spPr/>
        <p:txBody>
          <a:bodyPr/>
          <a:lstStyle/>
          <a:p>
            <a:fld id="{A8B8D56D-BB31-40E9-9D5B-037F65A9BD1A}" type="slidenum">
              <a:rPr lang="de-CH" smtClean="0"/>
              <a:pPr/>
              <a:t>‹Nr.›</a:t>
            </a:fld>
            <a:endParaRPr lang="de-CH"/>
          </a:p>
        </p:txBody>
      </p:sp>
      <p:sp>
        <p:nvSpPr>
          <p:cNvPr id="6" name="Textplatzhalter 5"/>
          <p:cNvSpPr>
            <a:spLocks noGrp="1"/>
          </p:cNvSpPr>
          <p:nvPr>
            <p:ph type="body" sz="quarter" idx="12"/>
          </p:nvPr>
        </p:nvSpPr>
        <p:spPr>
          <a:xfrm>
            <a:off x="719138" y="1484784"/>
            <a:ext cx="7489825" cy="4860454"/>
          </a:xfrm>
        </p:spPr>
        <p:txBody>
          <a:bodyPr/>
          <a:lstStyle>
            <a:lvl1pPr marL="0" indent="0">
              <a:buNone/>
              <a:defRPr sz="1400" b="1"/>
            </a:lvl1pPr>
            <a:lvl2pPr marL="179388" indent="-179388">
              <a:lnSpc>
                <a:spcPct val="110000"/>
              </a:lnSpc>
              <a:spcBef>
                <a:spcPts val="600"/>
              </a:spcBef>
              <a:buClr>
                <a:schemeClr val="tx1"/>
              </a:buClr>
              <a:buSzPct val="80000"/>
              <a:buFont typeface="+mj-lt"/>
              <a:buAutoNum type="arabicParenR"/>
              <a:defRPr sz="1200"/>
            </a:lvl2pPr>
            <a:lvl3pPr marL="180000" indent="-180000">
              <a:spcBef>
                <a:spcPts val="600"/>
              </a:spcBef>
              <a:buFont typeface="Arial" panose="020B0604020202020204" pitchFamily="34" charset="0"/>
              <a:buChar char="&gt;"/>
              <a:defRPr/>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2285257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ere Se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33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chlussseite">
    <p:spTree>
      <p:nvGrpSpPr>
        <p:cNvPr id="1" name=""/>
        <p:cNvGrpSpPr/>
        <p:nvPr/>
      </p:nvGrpSpPr>
      <p:grpSpPr>
        <a:xfrm>
          <a:off x="0" y="0"/>
          <a:ext cx="0" cy="0"/>
          <a:chOff x="0" y="0"/>
          <a:chExt cx="0" cy="0"/>
        </a:xfrm>
      </p:grpSpPr>
      <p:sp>
        <p:nvSpPr>
          <p:cNvPr id="2" name="Titel 1"/>
          <p:cNvSpPr>
            <a:spLocks noGrp="1"/>
          </p:cNvSpPr>
          <p:nvPr>
            <p:ph type="title"/>
          </p:nvPr>
        </p:nvSpPr>
        <p:spPr>
          <a:xfrm>
            <a:off x="719138" y="908720"/>
            <a:ext cx="6552000" cy="432048"/>
          </a:xfrm>
        </p:spPr>
        <p:txBody>
          <a:bodyPr/>
          <a:lstStyle/>
          <a:p>
            <a:r>
              <a:rPr lang="de-DE"/>
              <a:t>Titelmasterformat durch Klicken bearbeiten</a:t>
            </a:r>
            <a:endParaRPr lang="de-CH"/>
          </a:p>
        </p:txBody>
      </p:sp>
      <p:sp>
        <p:nvSpPr>
          <p:cNvPr id="3" name="Fußzeilenplatzhalter 2"/>
          <p:cNvSpPr>
            <a:spLocks noGrp="1"/>
          </p:cNvSpPr>
          <p:nvPr>
            <p:ph type="ftr" sz="quarter" idx="10"/>
          </p:nvPr>
        </p:nvSpPr>
        <p:spPr/>
        <p:txBody>
          <a:bodyPr/>
          <a:lstStyle/>
          <a:p>
            <a:r>
              <a:rPr lang="de-CH"/>
              <a:t>Titel Präsentation  </a:t>
            </a:r>
            <a:r>
              <a:rPr lang="de-CH" b="0"/>
              <a:t>Name Vortragender, Datum</a:t>
            </a:r>
          </a:p>
        </p:txBody>
      </p:sp>
      <p:sp>
        <p:nvSpPr>
          <p:cNvPr id="4" name="Foliennummernplatzhalter 3"/>
          <p:cNvSpPr>
            <a:spLocks noGrp="1"/>
          </p:cNvSpPr>
          <p:nvPr>
            <p:ph type="sldNum" sz="quarter" idx="11"/>
          </p:nvPr>
        </p:nvSpPr>
        <p:spPr/>
        <p:txBody>
          <a:bodyPr/>
          <a:lstStyle/>
          <a:p>
            <a:fld id="{A8B8D56D-BB31-40E9-9D5B-037F65A9BD1A}" type="slidenum">
              <a:rPr lang="de-CH" smtClean="0"/>
              <a:pPr/>
              <a:t>‹Nr.›</a:t>
            </a:fld>
            <a:endParaRPr lang="de-CH"/>
          </a:p>
        </p:txBody>
      </p:sp>
      <p:sp>
        <p:nvSpPr>
          <p:cNvPr id="5" name="Rectangle 2"/>
          <p:cNvSpPr>
            <a:spLocks noChangeArrowheads="1"/>
          </p:cNvSpPr>
          <p:nvPr userDrawn="1"/>
        </p:nvSpPr>
        <p:spPr bwMode="black">
          <a:xfrm>
            <a:off x="539750" y="1541463"/>
            <a:ext cx="8061325" cy="4887912"/>
          </a:xfrm>
          <a:prstGeom prst="rect">
            <a:avLst/>
          </a:prstGeom>
          <a:solidFill>
            <a:srgbClr val="082B25"/>
          </a:solidFill>
          <a:ln w="9525">
            <a:noFill/>
            <a:miter lim="800000"/>
            <a:headEnd/>
            <a:tailEnd/>
          </a:ln>
          <a:effectLst/>
        </p:spPr>
        <p:txBody>
          <a:bodyPr wrap="none" anchor="ctr"/>
          <a:lstStyle/>
          <a:p>
            <a:pPr eaLnBrk="0" hangingPunct="0">
              <a:defRPr/>
            </a:pPr>
            <a:endParaRPr lang="de-DE">
              <a:ea typeface="+mn-ea"/>
            </a:endParaRPr>
          </a:p>
        </p:txBody>
      </p:sp>
      <p:sp>
        <p:nvSpPr>
          <p:cNvPr id="7" name="Textplatzhalter 6"/>
          <p:cNvSpPr>
            <a:spLocks noGrp="1"/>
          </p:cNvSpPr>
          <p:nvPr>
            <p:ph type="body" sz="quarter" idx="12"/>
          </p:nvPr>
        </p:nvSpPr>
        <p:spPr bwMode="white">
          <a:xfrm>
            <a:off x="719138" y="1773238"/>
            <a:ext cx="7489825" cy="3599978"/>
          </a:xfrm>
        </p:spPr>
        <p:txBody>
          <a:bodyPr/>
          <a:lstStyle>
            <a:lvl1pPr marL="0" indent="0">
              <a:buNone/>
              <a:defRPr sz="1400">
                <a:solidFill>
                  <a:schemeClr val="bg2"/>
                </a:solidFill>
              </a:defRPr>
            </a:lvl1pPr>
          </a:lstStyle>
          <a:p>
            <a:pPr lvl="0"/>
            <a:r>
              <a:rPr lang="de-DE"/>
              <a:t>Textmasterformat bearbeiten</a:t>
            </a:r>
          </a:p>
        </p:txBody>
      </p:sp>
      <p:sp>
        <p:nvSpPr>
          <p:cNvPr id="9" name="Textplatzhalter 8"/>
          <p:cNvSpPr>
            <a:spLocks noGrp="1"/>
          </p:cNvSpPr>
          <p:nvPr>
            <p:ph type="body" sz="quarter" idx="13"/>
          </p:nvPr>
        </p:nvSpPr>
        <p:spPr bwMode="white">
          <a:xfrm>
            <a:off x="719137" y="5625244"/>
            <a:ext cx="7489825" cy="576063"/>
          </a:xfrm>
        </p:spPr>
        <p:txBody>
          <a:bodyPr/>
          <a:lstStyle>
            <a:lvl1pPr marL="0" indent="0">
              <a:buNone/>
              <a:defRPr sz="1200">
                <a:solidFill>
                  <a:schemeClr val="bg2"/>
                </a:solidFill>
              </a:defRPr>
            </a:lvl1pPr>
          </a:lstStyle>
          <a:p>
            <a:pPr lvl="0"/>
            <a:r>
              <a:rPr lang="de-DE"/>
              <a:t>Textmasterformat bearbeiten</a:t>
            </a:r>
          </a:p>
        </p:txBody>
      </p:sp>
    </p:spTree>
    <p:extLst>
      <p:ext uri="{BB962C8B-B14F-4D97-AF65-F5344CB8AC3E}">
        <p14:creationId xmlns:p14="http://schemas.microsoft.com/office/powerpoint/2010/main" val="1354072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arb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Fußzeilenplatzhalter 2"/>
          <p:cNvSpPr>
            <a:spLocks noGrp="1"/>
          </p:cNvSpPr>
          <p:nvPr>
            <p:ph type="ftr" sz="quarter" idx="10"/>
          </p:nvPr>
        </p:nvSpPr>
        <p:spPr/>
        <p:txBody>
          <a:bodyPr/>
          <a:lstStyle/>
          <a:p>
            <a:r>
              <a:rPr lang="de-CH"/>
              <a:t>Titel Präsentation  </a:t>
            </a:r>
            <a:r>
              <a:rPr lang="de-CH" b="0"/>
              <a:t>Name Vortragender, Datum</a:t>
            </a:r>
          </a:p>
        </p:txBody>
      </p:sp>
      <p:sp>
        <p:nvSpPr>
          <p:cNvPr id="4" name="Foliennummernplatzhalter 3"/>
          <p:cNvSpPr>
            <a:spLocks noGrp="1"/>
          </p:cNvSpPr>
          <p:nvPr>
            <p:ph type="sldNum" sz="quarter" idx="11"/>
          </p:nvPr>
        </p:nvSpPr>
        <p:spPr/>
        <p:txBody>
          <a:bodyPr/>
          <a:lstStyle/>
          <a:p>
            <a:fld id="{A8B8D56D-BB31-40E9-9D5B-037F65A9BD1A}" type="slidenum">
              <a:rPr lang="de-CH" smtClean="0"/>
              <a:pPr/>
              <a:t>‹Nr.›</a:t>
            </a:fld>
            <a:endParaRPr lang="de-CH"/>
          </a:p>
        </p:txBody>
      </p:sp>
      <p:sp>
        <p:nvSpPr>
          <p:cNvPr id="6" name="Rechteck 15"/>
          <p:cNvSpPr>
            <a:spLocks noChangeArrowheads="1"/>
          </p:cNvSpPr>
          <p:nvPr userDrawn="1"/>
        </p:nvSpPr>
        <p:spPr bwMode="auto">
          <a:xfrm>
            <a:off x="709613" y="2425032"/>
            <a:ext cx="447675" cy="447675"/>
          </a:xfrm>
          <a:prstGeom prst="rect">
            <a:avLst/>
          </a:prstGeom>
          <a:solidFill>
            <a:schemeClr val="accent1"/>
          </a:solidFill>
          <a:ln>
            <a:noFill/>
          </a:ln>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7" name="Inhaltsplatzhalter 14"/>
          <p:cNvSpPr txBox="1">
            <a:spLocks/>
          </p:cNvSpPr>
          <p:nvPr userDrawn="1"/>
        </p:nvSpPr>
        <p:spPr bwMode="auto">
          <a:xfrm>
            <a:off x="3700463" y="2386932"/>
            <a:ext cx="14398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a:lnSpc>
                <a:spcPct val="150000"/>
              </a:lnSpc>
              <a:spcAft>
                <a:spcPts val="200"/>
              </a:spcAft>
            </a:pPr>
            <a:r>
              <a:rPr lang="de-DE" altLang="de-DE" sz="1000">
                <a:latin typeface="Arial" pitchFamily="34" charset="0"/>
              </a:rPr>
              <a:t>40% Grün:</a:t>
            </a:r>
          </a:p>
          <a:p>
            <a:pPr>
              <a:lnSpc>
                <a:spcPct val="150000"/>
              </a:lnSpc>
              <a:spcAft>
                <a:spcPts val="200"/>
              </a:spcAft>
            </a:pPr>
            <a:r>
              <a:rPr lang="de-DE" altLang="de-DE" sz="1000">
                <a:latin typeface="Arial" pitchFamily="34" charset="0"/>
              </a:rPr>
              <a:t>107 | 128 | 124</a:t>
            </a:r>
          </a:p>
        </p:txBody>
      </p:sp>
      <p:sp>
        <p:nvSpPr>
          <p:cNvPr id="8" name="Rechteck 15"/>
          <p:cNvSpPr>
            <a:spLocks noChangeArrowheads="1"/>
          </p:cNvSpPr>
          <p:nvPr userDrawn="1"/>
        </p:nvSpPr>
        <p:spPr bwMode="auto">
          <a:xfrm>
            <a:off x="3124200" y="2434557"/>
            <a:ext cx="449263" cy="447675"/>
          </a:xfrm>
          <a:prstGeom prst="rect">
            <a:avLst/>
          </a:prstGeom>
          <a:solidFill>
            <a:schemeClr val="accent2"/>
          </a:solidFill>
          <a:ln>
            <a:noFill/>
          </a:ln>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9" name="Inhaltsplatzhalter 14"/>
          <p:cNvSpPr txBox="1">
            <a:spLocks/>
          </p:cNvSpPr>
          <p:nvPr userDrawn="1"/>
        </p:nvSpPr>
        <p:spPr bwMode="auto">
          <a:xfrm>
            <a:off x="6027738" y="2393282"/>
            <a:ext cx="14398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a:lnSpc>
                <a:spcPct val="150000"/>
              </a:lnSpc>
              <a:spcAft>
                <a:spcPts val="200"/>
              </a:spcAft>
            </a:pPr>
            <a:r>
              <a:rPr lang="de-DE" altLang="de-DE" sz="1000">
                <a:latin typeface="Arial" pitchFamily="34" charset="0"/>
              </a:rPr>
              <a:t>70% Grün:</a:t>
            </a:r>
          </a:p>
          <a:p>
            <a:pPr>
              <a:lnSpc>
                <a:spcPct val="150000"/>
              </a:lnSpc>
              <a:spcAft>
                <a:spcPts val="200"/>
              </a:spcAft>
            </a:pPr>
            <a:r>
              <a:rPr lang="de-DE" altLang="de-DE" sz="1000">
                <a:latin typeface="Arial" pitchFamily="34" charset="0"/>
              </a:rPr>
              <a:t>180 | 191 | 189</a:t>
            </a:r>
          </a:p>
        </p:txBody>
      </p:sp>
      <p:sp>
        <p:nvSpPr>
          <p:cNvPr id="10" name="Rechteck 15"/>
          <p:cNvSpPr>
            <a:spLocks noChangeArrowheads="1"/>
          </p:cNvSpPr>
          <p:nvPr userDrawn="1"/>
        </p:nvSpPr>
        <p:spPr bwMode="auto">
          <a:xfrm>
            <a:off x="5451475" y="2434557"/>
            <a:ext cx="449263" cy="447675"/>
          </a:xfrm>
          <a:prstGeom prst="rect">
            <a:avLst/>
          </a:prstGeom>
          <a:solidFill>
            <a:schemeClr val="accent3"/>
          </a:solidFill>
          <a:ln>
            <a:noFill/>
          </a:ln>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1" name="Rechteck 16"/>
          <p:cNvSpPr>
            <a:spLocks noChangeArrowheads="1"/>
          </p:cNvSpPr>
          <p:nvPr userDrawn="1"/>
        </p:nvSpPr>
        <p:spPr bwMode="auto">
          <a:xfrm>
            <a:off x="720725" y="3752182"/>
            <a:ext cx="447675" cy="447675"/>
          </a:xfrm>
          <a:prstGeom prst="rect">
            <a:avLst/>
          </a:prstGeom>
          <a:solidFill>
            <a:schemeClr val="accent4"/>
          </a:solidFill>
          <a:ln>
            <a:noFill/>
          </a:ln>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2" name="Rechteck 17"/>
          <p:cNvSpPr>
            <a:spLocks noChangeArrowheads="1"/>
          </p:cNvSpPr>
          <p:nvPr userDrawn="1"/>
        </p:nvSpPr>
        <p:spPr bwMode="auto">
          <a:xfrm>
            <a:off x="720725" y="4518945"/>
            <a:ext cx="447675" cy="449262"/>
          </a:xfrm>
          <a:prstGeom prst="rect">
            <a:avLst/>
          </a:prstGeom>
          <a:solidFill>
            <a:srgbClr val="D6D5AC"/>
          </a:solidFill>
          <a:ln>
            <a:noFill/>
          </a:ln>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3" name="Rechteck 16"/>
          <p:cNvSpPr>
            <a:spLocks noChangeArrowheads="1"/>
          </p:cNvSpPr>
          <p:nvPr userDrawn="1"/>
        </p:nvSpPr>
        <p:spPr bwMode="auto">
          <a:xfrm>
            <a:off x="3124200" y="3752182"/>
            <a:ext cx="449263" cy="447675"/>
          </a:xfrm>
          <a:prstGeom prst="rect">
            <a:avLst/>
          </a:prstGeom>
          <a:solidFill>
            <a:srgbClr val="E19279"/>
          </a:solidFill>
          <a:ln>
            <a:noFill/>
          </a:ln>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4" name="Inhaltsplatzhalter 14"/>
          <p:cNvSpPr txBox="1">
            <a:spLocks/>
          </p:cNvSpPr>
          <p:nvPr userDrawn="1"/>
        </p:nvSpPr>
        <p:spPr bwMode="auto">
          <a:xfrm>
            <a:off x="3700463" y="3733132"/>
            <a:ext cx="14398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a:lnSpc>
                <a:spcPct val="150000"/>
              </a:lnSpc>
            </a:pPr>
            <a:r>
              <a:rPr lang="de-DE" altLang="de-DE" sz="1000">
                <a:latin typeface="Arial" pitchFamily="34" charset="0"/>
              </a:rPr>
              <a:t>40% Orange:</a:t>
            </a:r>
          </a:p>
          <a:p>
            <a:pPr>
              <a:lnSpc>
                <a:spcPct val="150000"/>
              </a:lnSpc>
            </a:pPr>
            <a:r>
              <a:rPr lang="de-DE" altLang="de-DE" sz="1000">
                <a:latin typeface="Arial" pitchFamily="34" charset="0"/>
              </a:rPr>
              <a:t>225 | 146 | 121</a:t>
            </a:r>
          </a:p>
        </p:txBody>
      </p:sp>
      <p:sp>
        <p:nvSpPr>
          <p:cNvPr id="15" name="Rechteck 16"/>
          <p:cNvSpPr>
            <a:spLocks noChangeArrowheads="1"/>
          </p:cNvSpPr>
          <p:nvPr userDrawn="1"/>
        </p:nvSpPr>
        <p:spPr bwMode="auto">
          <a:xfrm>
            <a:off x="5451475" y="3752182"/>
            <a:ext cx="449263" cy="447675"/>
          </a:xfrm>
          <a:prstGeom prst="rect">
            <a:avLst/>
          </a:prstGeom>
          <a:solidFill>
            <a:srgbClr val="F0C8BC"/>
          </a:solidFill>
          <a:ln>
            <a:noFill/>
          </a:ln>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6" name="Inhaltsplatzhalter 14"/>
          <p:cNvSpPr txBox="1">
            <a:spLocks/>
          </p:cNvSpPr>
          <p:nvPr userDrawn="1"/>
        </p:nvSpPr>
        <p:spPr bwMode="auto">
          <a:xfrm>
            <a:off x="6027738" y="3733132"/>
            <a:ext cx="14398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a:lnSpc>
                <a:spcPct val="150000"/>
              </a:lnSpc>
            </a:pPr>
            <a:r>
              <a:rPr lang="de-DE" altLang="de-DE" sz="1000">
                <a:latin typeface="Arial" pitchFamily="34" charset="0"/>
              </a:rPr>
              <a:t>70% Orange:</a:t>
            </a:r>
          </a:p>
          <a:p>
            <a:pPr>
              <a:lnSpc>
                <a:spcPct val="150000"/>
              </a:lnSpc>
            </a:pPr>
            <a:r>
              <a:rPr lang="de-DE" altLang="de-DE" sz="1000">
                <a:latin typeface="Arial" pitchFamily="34" charset="0"/>
              </a:rPr>
              <a:t>240 | 200 | 188</a:t>
            </a:r>
          </a:p>
        </p:txBody>
      </p:sp>
      <p:sp>
        <p:nvSpPr>
          <p:cNvPr id="17" name="Rechteck 16"/>
          <p:cNvSpPr>
            <a:spLocks noChangeArrowheads="1"/>
          </p:cNvSpPr>
          <p:nvPr userDrawn="1"/>
        </p:nvSpPr>
        <p:spPr bwMode="auto">
          <a:xfrm>
            <a:off x="3124200" y="4520532"/>
            <a:ext cx="449263" cy="447675"/>
          </a:xfrm>
          <a:prstGeom prst="rect">
            <a:avLst/>
          </a:prstGeom>
          <a:solidFill>
            <a:srgbClr val="EAEAD5"/>
          </a:solidFill>
          <a:ln>
            <a:noFill/>
          </a:ln>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18" name="Inhaltsplatzhalter 14"/>
          <p:cNvSpPr txBox="1">
            <a:spLocks/>
          </p:cNvSpPr>
          <p:nvPr userDrawn="1"/>
        </p:nvSpPr>
        <p:spPr bwMode="auto">
          <a:xfrm>
            <a:off x="3700463" y="4539582"/>
            <a:ext cx="1439862" cy="431800"/>
          </a:xfrm>
          <a:prstGeom prst="rect">
            <a:avLst/>
          </a:prstGeom>
          <a:noFill/>
          <a:ln w="9525">
            <a:noFill/>
            <a:miter lim="800000"/>
            <a:headEnd/>
            <a:tailEnd/>
          </a:ln>
        </p:spPr>
        <p:txBody>
          <a:bodyPr lIns="0" tIns="0" rIns="0" bIns="0"/>
          <a:lstStyle/>
          <a:p>
            <a:pPr eaLnBrk="0" hangingPunct="0">
              <a:lnSpc>
                <a:spcPct val="150000"/>
              </a:lnSpc>
              <a:spcAft>
                <a:spcPts val="0"/>
              </a:spcAft>
              <a:defRPr/>
            </a:pPr>
            <a:r>
              <a:rPr lang="de-DE" sz="1000" dirty="0">
                <a:cs typeface="ヒラギノ角ゴ Pro W3" charset="-128"/>
              </a:rPr>
              <a:t>50% Sand:</a:t>
            </a:r>
          </a:p>
          <a:p>
            <a:pPr eaLnBrk="0" hangingPunct="0">
              <a:lnSpc>
                <a:spcPct val="150000"/>
              </a:lnSpc>
              <a:spcAft>
                <a:spcPts val="0"/>
              </a:spcAft>
              <a:defRPr/>
            </a:pPr>
            <a:r>
              <a:rPr lang="de-DE" sz="1000" dirty="0">
                <a:cs typeface="ヒラギノ角ゴ Pro W3" charset="-128"/>
              </a:rPr>
              <a:t>234 | 234 | 213</a:t>
            </a:r>
          </a:p>
        </p:txBody>
      </p:sp>
      <p:sp>
        <p:nvSpPr>
          <p:cNvPr id="19" name="Rechteck 16"/>
          <p:cNvSpPr>
            <a:spLocks noChangeArrowheads="1"/>
          </p:cNvSpPr>
          <p:nvPr userDrawn="1"/>
        </p:nvSpPr>
        <p:spPr bwMode="auto">
          <a:xfrm>
            <a:off x="3124200" y="5303170"/>
            <a:ext cx="449263" cy="447675"/>
          </a:xfrm>
          <a:prstGeom prst="rect">
            <a:avLst/>
          </a:prstGeom>
          <a:solidFill>
            <a:srgbClr val="6B5E50"/>
          </a:solidFill>
          <a:ln>
            <a:noFill/>
          </a:ln>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0" name="Inhaltsplatzhalter 14"/>
          <p:cNvSpPr txBox="1">
            <a:spLocks/>
          </p:cNvSpPr>
          <p:nvPr userDrawn="1"/>
        </p:nvSpPr>
        <p:spPr bwMode="auto">
          <a:xfrm>
            <a:off x="3700463" y="5322220"/>
            <a:ext cx="1439862" cy="431800"/>
          </a:xfrm>
          <a:prstGeom prst="rect">
            <a:avLst/>
          </a:prstGeom>
          <a:noFill/>
          <a:ln w="9525">
            <a:noFill/>
            <a:miter lim="800000"/>
            <a:headEnd/>
            <a:tailEnd/>
          </a:ln>
        </p:spPr>
        <p:txBody>
          <a:bodyPr lIns="0" tIns="0" rIns="0" bIns="0"/>
          <a:lstStyle/>
          <a:p>
            <a:pPr eaLnBrk="0" hangingPunct="0">
              <a:lnSpc>
                <a:spcPct val="150000"/>
              </a:lnSpc>
              <a:spcAft>
                <a:spcPts val="0"/>
              </a:spcAft>
              <a:defRPr/>
            </a:pPr>
            <a:r>
              <a:rPr lang="de-DE" sz="1000" dirty="0">
                <a:cs typeface="ヒラギノ角ゴ Pro W3" charset="-128"/>
              </a:rPr>
              <a:t>30% Braun:</a:t>
            </a:r>
          </a:p>
          <a:p>
            <a:pPr eaLnBrk="0" hangingPunct="0">
              <a:lnSpc>
                <a:spcPct val="150000"/>
              </a:lnSpc>
              <a:spcAft>
                <a:spcPts val="0"/>
              </a:spcAft>
              <a:defRPr/>
            </a:pPr>
            <a:r>
              <a:rPr lang="de-DE" sz="1000" dirty="0">
                <a:cs typeface="ヒラギノ角ゴ Pro W3" charset="-128"/>
              </a:rPr>
              <a:t>107 | 94 | 80</a:t>
            </a:r>
          </a:p>
        </p:txBody>
      </p:sp>
      <p:sp>
        <p:nvSpPr>
          <p:cNvPr id="21" name="Rechteck 16"/>
          <p:cNvSpPr>
            <a:spLocks noChangeArrowheads="1"/>
          </p:cNvSpPr>
          <p:nvPr userDrawn="1"/>
        </p:nvSpPr>
        <p:spPr bwMode="auto">
          <a:xfrm>
            <a:off x="5451475" y="5303170"/>
            <a:ext cx="449263" cy="447675"/>
          </a:xfrm>
          <a:prstGeom prst="rect">
            <a:avLst/>
          </a:prstGeom>
          <a:solidFill>
            <a:srgbClr val="C4BCB3"/>
          </a:solidFill>
          <a:ln>
            <a:noFill/>
          </a:ln>
        </p:spPr>
        <p:txBody>
          <a:bodyPr/>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endParaRPr lang="de-DE" altLang="de-DE"/>
          </a:p>
        </p:txBody>
      </p:sp>
      <p:sp>
        <p:nvSpPr>
          <p:cNvPr id="22" name="Inhaltsplatzhalter 14"/>
          <p:cNvSpPr txBox="1">
            <a:spLocks/>
          </p:cNvSpPr>
          <p:nvPr userDrawn="1"/>
        </p:nvSpPr>
        <p:spPr bwMode="auto">
          <a:xfrm>
            <a:off x="6027738" y="5322220"/>
            <a:ext cx="14398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a:lnSpc>
                <a:spcPct val="150000"/>
              </a:lnSpc>
            </a:pPr>
            <a:r>
              <a:rPr lang="de-DE" altLang="de-DE" sz="1000">
                <a:latin typeface="Arial" pitchFamily="34" charset="0"/>
              </a:rPr>
              <a:t>70% Braun:</a:t>
            </a:r>
          </a:p>
          <a:p>
            <a:pPr>
              <a:lnSpc>
                <a:spcPct val="150000"/>
              </a:lnSpc>
            </a:pPr>
            <a:r>
              <a:rPr lang="de-DE" altLang="de-DE" sz="1000">
                <a:latin typeface="Arial" pitchFamily="34" charset="0"/>
              </a:rPr>
              <a:t>196 | 188 | 179</a:t>
            </a:r>
          </a:p>
        </p:txBody>
      </p:sp>
      <p:cxnSp>
        <p:nvCxnSpPr>
          <p:cNvPr id="23" name="Gerade Verbindung 22"/>
          <p:cNvCxnSpPr/>
          <p:nvPr userDrawn="1"/>
        </p:nvCxnSpPr>
        <p:spPr bwMode="auto">
          <a:xfrm>
            <a:off x="779463" y="5544470"/>
            <a:ext cx="317500" cy="1587"/>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24" name="Gerade Verbindung 23"/>
          <p:cNvCxnSpPr/>
          <p:nvPr userDrawn="1"/>
        </p:nvCxnSpPr>
        <p:spPr bwMode="auto">
          <a:xfrm>
            <a:off x="5524500" y="4761832"/>
            <a:ext cx="317500" cy="1588"/>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pic>
        <p:nvPicPr>
          <p:cNvPr id="25" name="Bild 2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875023">
            <a:off x="5005388" y="933450"/>
            <a:ext cx="3906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Inhaltsplatzhalter 14"/>
          <p:cNvSpPr txBox="1">
            <a:spLocks/>
          </p:cNvSpPr>
          <p:nvPr userDrawn="1"/>
        </p:nvSpPr>
        <p:spPr bwMode="auto">
          <a:xfrm>
            <a:off x="1277303" y="2386932"/>
            <a:ext cx="14398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a:lnSpc>
                <a:spcPct val="150000"/>
              </a:lnSpc>
              <a:spcAft>
                <a:spcPts val="200"/>
              </a:spcAft>
            </a:pPr>
            <a:r>
              <a:rPr lang="de-DE" altLang="de-DE" sz="1000">
                <a:latin typeface="Arial" pitchFamily="34" charset="0"/>
              </a:rPr>
              <a:t>Grün:</a:t>
            </a:r>
          </a:p>
          <a:p>
            <a:pPr>
              <a:lnSpc>
                <a:spcPct val="150000"/>
              </a:lnSpc>
              <a:spcAft>
                <a:spcPts val="200"/>
              </a:spcAft>
            </a:pPr>
            <a:r>
              <a:rPr lang="de-DE" altLang="de-DE" sz="1000">
                <a:latin typeface="Arial" pitchFamily="34" charset="0"/>
              </a:rPr>
              <a:t>8 | 43 | 37</a:t>
            </a:r>
          </a:p>
        </p:txBody>
      </p:sp>
      <p:sp>
        <p:nvSpPr>
          <p:cNvPr id="27" name="Inhaltsplatzhalter 14"/>
          <p:cNvSpPr txBox="1">
            <a:spLocks/>
          </p:cNvSpPr>
          <p:nvPr userDrawn="1"/>
        </p:nvSpPr>
        <p:spPr bwMode="auto">
          <a:xfrm>
            <a:off x="1277303" y="3733132"/>
            <a:ext cx="14398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charset="0"/>
                <a:ea typeface="ヒラギノ角ゴ Pro W3" charset="-128"/>
              </a:defRPr>
            </a:lvl1pPr>
            <a:lvl2pPr marL="37931725" indent="-37474525" eaLnBrk="0" hangingPunct="0">
              <a:defRPr sz="2400">
                <a:solidFill>
                  <a:schemeClr val="tx1"/>
                </a:solidFill>
                <a:latin typeface="Times" charset="0"/>
                <a:ea typeface="ヒラギノ角ゴ Pro W3" charset="-128"/>
              </a:defRPr>
            </a:lvl2pPr>
            <a:lvl3pPr eaLnBrk="0" hangingPunct="0">
              <a:defRPr sz="2400">
                <a:solidFill>
                  <a:schemeClr val="tx1"/>
                </a:solidFill>
                <a:latin typeface="Times" charset="0"/>
                <a:ea typeface="ヒラギノ角ゴ Pro W3" charset="-128"/>
              </a:defRPr>
            </a:lvl3pPr>
            <a:lvl4pPr eaLnBrk="0" hangingPunct="0">
              <a:defRPr sz="2400">
                <a:solidFill>
                  <a:schemeClr val="tx1"/>
                </a:solidFill>
                <a:latin typeface="Times" charset="0"/>
                <a:ea typeface="ヒラギノ角ゴ Pro W3" charset="-128"/>
              </a:defRPr>
            </a:lvl4pPr>
            <a:lvl5pPr eaLnBrk="0" hangingPunct="0">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a:lnSpc>
                <a:spcPct val="150000"/>
              </a:lnSpc>
            </a:pPr>
            <a:r>
              <a:rPr lang="de-DE" altLang="de-DE" sz="1000">
                <a:latin typeface="Arial" pitchFamily="34" charset="0"/>
              </a:rPr>
              <a:t>Orange:</a:t>
            </a:r>
          </a:p>
          <a:p>
            <a:pPr>
              <a:lnSpc>
                <a:spcPct val="150000"/>
              </a:lnSpc>
            </a:pPr>
            <a:r>
              <a:rPr lang="de-DE" altLang="de-DE" sz="1000">
                <a:latin typeface="Arial" pitchFamily="34" charset="0"/>
              </a:rPr>
              <a:t>205 | 74 | 32</a:t>
            </a:r>
          </a:p>
        </p:txBody>
      </p:sp>
      <p:sp>
        <p:nvSpPr>
          <p:cNvPr id="28" name="Inhaltsplatzhalter 14"/>
          <p:cNvSpPr txBox="1">
            <a:spLocks/>
          </p:cNvSpPr>
          <p:nvPr userDrawn="1"/>
        </p:nvSpPr>
        <p:spPr bwMode="auto">
          <a:xfrm>
            <a:off x="1277303" y="4539582"/>
            <a:ext cx="1439862" cy="431800"/>
          </a:xfrm>
          <a:prstGeom prst="rect">
            <a:avLst/>
          </a:prstGeom>
          <a:noFill/>
          <a:ln w="9525">
            <a:noFill/>
            <a:miter lim="800000"/>
            <a:headEnd/>
            <a:tailEnd/>
          </a:ln>
        </p:spPr>
        <p:txBody>
          <a:bodyPr lIns="0" tIns="0" rIns="0" bIns="0"/>
          <a:lstStyle/>
          <a:p>
            <a:pPr eaLnBrk="0" hangingPunct="0">
              <a:lnSpc>
                <a:spcPct val="150000"/>
              </a:lnSpc>
              <a:spcAft>
                <a:spcPts val="0"/>
              </a:spcAft>
              <a:defRPr/>
            </a:pPr>
            <a:r>
              <a:rPr lang="de-DE" sz="1000">
                <a:cs typeface="ヒラギノ角ゴ Pro W3" charset="-128"/>
              </a:rPr>
              <a:t>Sand</a:t>
            </a:r>
            <a:r>
              <a:rPr lang="de-DE" sz="1000" dirty="0">
                <a:cs typeface="ヒラギノ角ゴ Pro W3" charset="-128"/>
              </a:rPr>
              <a:t>:</a:t>
            </a:r>
          </a:p>
          <a:p>
            <a:pPr eaLnBrk="0" hangingPunct="0">
              <a:lnSpc>
                <a:spcPct val="150000"/>
              </a:lnSpc>
              <a:spcAft>
                <a:spcPts val="0"/>
              </a:spcAft>
              <a:defRPr/>
            </a:pPr>
            <a:r>
              <a:rPr lang="de-DE" sz="1000">
                <a:cs typeface="ヒラギノ角ゴ Pro W3" charset="-128"/>
              </a:rPr>
              <a:t>214 | 213 | 172</a:t>
            </a:r>
            <a:endParaRPr lang="de-DE" sz="1000" dirty="0">
              <a:cs typeface="ヒラギノ角ゴ Pro W3" charset="-128"/>
            </a:endParaRPr>
          </a:p>
        </p:txBody>
      </p:sp>
      <p:sp>
        <p:nvSpPr>
          <p:cNvPr id="29" name="Textfeld 28"/>
          <p:cNvSpPr txBox="1"/>
          <p:nvPr userDrawn="1"/>
        </p:nvSpPr>
        <p:spPr>
          <a:xfrm>
            <a:off x="719138" y="2060574"/>
            <a:ext cx="7993062" cy="4284663"/>
          </a:xfrm>
          <a:prstGeom prst="rect">
            <a:avLst/>
          </a:prstGeom>
          <a:noFill/>
        </p:spPr>
        <p:txBody>
          <a:bodyPr wrap="square" lIns="0" tIns="0" rIns="0" bIns="0" rtlCol="0">
            <a:noAutofit/>
          </a:bodyPr>
          <a:lstStyle/>
          <a:p>
            <a:pPr marL="0" marR="0" lvl="0" indent="0" algn="l" defTabSz="914400" rtl="0" eaLnBrk="1" fontAlgn="auto" latinLnBrk="0" hangingPunct="1">
              <a:lnSpc>
                <a:spcPct val="110000"/>
              </a:lnSpc>
              <a:spcBef>
                <a:spcPts val="0"/>
              </a:spcBef>
              <a:spcAft>
                <a:spcPts val="0"/>
              </a:spcAft>
              <a:buClr>
                <a:srgbClr val="082B25"/>
              </a:buClr>
              <a:buSzPct val="80000"/>
              <a:buFont typeface="Wingdings" panose="05000000000000000000" pitchFamily="2" charset="2"/>
              <a:buNone/>
              <a:tabLst/>
              <a:defRPr/>
            </a:pPr>
            <a:r>
              <a:rPr kumimoji="0" lang="de-CH" sz="1800" b="0" i="0" u="none" strike="noStrike" kern="1200" cap="none" spc="0" normalizeH="0" baseline="0" noProof="0">
                <a:ln>
                  <a:noFill/>
                </a:ln>
                <a:solidFill>
                  <a:srgbClr val="000000"/>
                </a:solidFill>
                <a:effectLst/>
                <a:uLnTx/>
                <a:uFillTx/>
                <a:latin typeface="+mn-lt"/>
              </a:rPr>
              <a:t>Primärfarbe (RGB)</a:t>
            </a:r>
          </a:p>
          <a:p>
            <a:pPr marL="0" marR="0" lvl="0" indent="0" algn="l" defTabSz="914400" rtl="0" eaLnBrk="1" fontAlgn="auto" latinLnBrk="0" hangingPunct="1">
              <a:lnSpc>
                <a:spcPct val="110000"/>
              </a:lnSpc>
              <a:spcBef>
                <a:spcPts val="0"/>
              </a:spcBef>
              <a:spcAft>
                <a:spcPts val="0"/>
              </a:spcAft>
              <a:buClr>
                <a:srgbClr val="082B25"/>
              </a:buClr>
              <a:buSzPct val="80000"/>
              <a:buFont typeface="Wingdings" panose="05000000000000000000" pitchFamily="2" charset="2"/>
              <a:buNone/>
              <a:tabLst/>
              <a:defRPr/>
            </a:pPr>
            <a:endParaRPr kumimoji="0" lang="de-CH" sz="1800" b="0" i="0" u="none" strike="noStrike" kern="1200" cap="none" spc="0" normalizeH="0" baseline="0" noProof="0">
              <a:ln>
                <a:noFill/>
              </a:ln>
              <a:solidFill>
                <a:srgbClr val="000000"/>
              </a:solidFill>
              <a:effectLst/>
              <a:uLnTx/>
              <a:uFillTx/>
              <a:latin typeface="+mn-lt"/>
            </a:endParaRPr>
          </a:p>
          <a:p>
            <a:pPr marL="0" marR="0" lvl="0" indent="0" algn="l" defTabSz="914400" rtl="0" eaLnBrk="1" fontAlgn="auto" latinLnBrk="0" hangingPunct="1">
              <a:lnSpc>
                <a:spcPct val="110000"/>
              </a:lnSpc>
              <a:spcBef>
                <a:spcPts val="0"/>
              </a:spcBef>
              <a:spcAft>
                <a:spcPts val="0"/>
              </a:spcAft>
              <a:buClr>
                <a:srgbClr val="082B25"/>
              </a:buClr>
              <a:buSzPct val="80000"/>
              <a:buFont typeface="Wingdings" panose="05000000000000000000" pitchFamily="2" charset="2"/>
              <a:buNone/>
              <a:tabLst/>
              <a:defRPr/>
            </a:pPr>
            <a:endParaRPr kumimoji="0" lang="de-CH" sz="1800" b="0" i="0" u="none" strike="noStrike" kern="1200" cap="none" spc="0" normalizeH="0" baseline="0" noProof="0">
              <a:ln>
                <a:noFill/>
              </a:ln>
              <a:solidFill>
                <a:srgbClr val="000000"/>
              </a:solidFill>
              <a:effectLst/>
              <a:uLnTx/>
              <a:uFillTx/>
              <a:latin typeface="+mn-lt"/>
            </a:endParaRPr>
          </a:p>
          <a:p>
            <a:pPr marL="0" marR="0" lvl="0" indent="0" algn="l" defTabSz="914400" rtl="0" eaLnBrk="1" fontAlgn="auto" latinLnBrk="0" hangingPunct="1">
              <a:lnSpc>
                <a:spcPct val="110000"/>
              </a:lnSpc>
              <a:spcBef>
                <a:spcPts val="0"/>
              </a:spcBef>
              <a:spcAft>
                <a:spcPts val="0"/>
              </a:spcAft>
              <a:buClr>
                <a:srgbClr val="082B25"/>
              </a:buClr>
              <a:buSzPct val="80000"/>
              <a:buFont typeface="Wingdings" panose="05000000000000000000" pitchFamily="2" charset="2"/>
              <a:buNone/>
              <a:tabLst/>
              <a:defRPr/>
            </a:pPr>
            <a:endParaRPr kumimoji="0" lang="de-CH" sz="1800" b="0" i="0" u="none" strike="noStrike" kern="1200" cap="none" spc="0" normalizeH="0" baseline="0" noProof="0">
              <a:ln>
                <a:noFill/>
              </a:ln>
              <a:solidFill>
                <a:srgbClr val="000000"/>
              </a:solidFill>
              <a:effectLst/>
              <a:uLnTx/>
              <a:uFillTx/>
              <a:latin typeface="+mn-lt"/>
            </a:endParaRPr>
          </a:p>
          <a:p>
            <a:pPr marL="0" marR="0" lvl="0" indent="0" algn="l" defTabSz="914400" rtl="0" eaLnBrk="1" fontAlgn="auto" latinLnBrk="0" hangingPunct="1">
              <a:lnSpc>
                <a:spcPct val="110000"/>
              </a:lnSpc>
              <a:spcBef>
                <a:spcPts val="0"/>
              </a:spcBef>
              <a:spcAft>
                <a:spcPts val="0"/>
              </a:spcAft>
              <a:buClr>
                <a:srgbClr val="082B25"/>
              </a:buClr>
              <a:buSzPct val="80000"/>
              <a:buFont typeface="Wingdings" panose="05000000000000000000" pitchFamily="2" charset="2"/>
              <a:buNone/>
              <a:tabLst/>
              <a:defRPr/>
            </a:pPr>
            <a:r>
              <a:rPr kumimoji="0" lang="de-CH" sz="1800" b="0" i="0" u="none" strike="noStrike" kern="1200" cap="none" spc="0" normalizeH="0" baseline="0" noProof="0">
                <a:ln>
                  <a:noFill/>
                </a:ln>
                <a:solidFill>
                  <a:srgbClr val="000000"/>
                </a:solidFill>
                <a:effectLst/>
                <a:uLnTx/>
                <a:uFillTx/>
                <a:latin typeface="+mn-lt"/>
              </a:rPr>
              <a:t>Sekundärfarben (RGB)</a:t>
            </a:r>
          </a:p>
          <a:p>
            <a:endParaRPr lang="de-CH"/>
          </a:p>
        </p:txBody>
      </p:sp>
    </p:spTree>
    <p:extLst>
      <p:ext uri="{BB962C8B-B14F-4D97-AF65-F5344CB8AC3E}">
        <p14:creationId xmlns:p14="http://schemas.microsoft.com/office/powerpoint/2010/main" val="292678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Elefant">
    <p:spTree>
      <p:nvGrpSpPr>
        <p:cNvPr id="1" name=""/>
        <p:cNvGrpSpPr/>
        <p:nvPr/>
      </p:nvGrpSpPr>
      <p:grpSpPr>
        <a:xfrm>
          <a:off x="0" y="0"/>
          <a:ext cx="0" cy="0"/>
          <a:chOff x="0" y="0"/>
          <a:chExt cx="0" cy="0"/>
        </a:xfrm>
      </p:grpSpPr>
      <p:sp>
        <p:nvSpPr>
          <p:cNvPr id="2" name="Titel 1"/>
          <p:cNvSpPr>
            <a:spLocks noGrp="1"/>
          </p:cNvSpPr>
          <p:nvPr>
            <p:ph type="ctrTitle"/>
          </p:nvPr>
        </p:nvSpPr>
        <p:spPr>
          <a:xfrm>
            <a:off x="719138" y="908720"/>
            <a:ext cx="6553162" cy="912880"/>
          </a:xfrm>
        </p:spPr>
        <p:txBody>
          <a:bodyPr/>
          <a:lstStyle>
            <a:lvl1pPr>
              <a:defRPr>
                <a:solidFill>
                  <a:schemeClr val="tx2"/>
                </a:solidFill>
              </a:defRPr>
            </a:lvl1pPr>
          </a:lstStyle>
          <a:p>
            <a:r>
              <a:rPr lang="de-DE"/>
              <a:t>Titelmasterformat durch Klicken bearbeiten</a:t>
            </a:r>
            <a:endParaRPr lang="de-CH"/>
          </a:p>
        </p:txBody>
      </p:sp>
      <p:sp>
        <p:nvSpPr>
          <p:cNvPr id="3" name="Untertitel 2"/>
          <p:cNvSpPr>
            <a:spLocks noGrp="1"/>
          </p:cNvSpPr>
          <p:nvPr>
            <p:ph type="subTitle" idx="1"/>
          </p:nvPr>
        </p:nvSpPr>
        <p:spPr>
          <a:xfrm>
            <a:off x="720000" y="2160000"/>
            <a:ext cx="7992200" cy="453600"/>
          </a:xfrm>
        </p:spPr>
        <p:txBody>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pic>
        <p:nvPicPr>
          <p:cNvPr id="6" name="Bildplatzhalter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539999" y="2973599"/>
            <a:ext cx="8060400" cy="3445200"/>
          </a:xfrm>
          <a:prstGeom prst="rect">
            <a:avLst/>
          </a:prstGeom>
        </p:spPr>
      </p:pic>
    </p:spTree>
    <p:extLst>
      <p:ext uri="{BB962C8B-B14F-4D97-AF65-F5344CB8AC3E}">
        <p14:creationId xmlns:p14="http://schemas.microsoft.com/office/powerpoint/2010/main" val="77214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Pfau">
    <p:spTree>
      <p:nvGrpSpPr>
        <p:cNvPr id="1" name=""/>
        <p:cNvGrpSpPr/>
        <p:nvPr/>
      </p:nvGrpSpPr>
      <p:grpSpPr>
        <a:xfrm>
          <a:off x="0" y="0"/>
          <a:ext cx="0" cy="0"/>
          <a:chOff x="0" y="0"/>
          <a:chExt cx="0" cy="0"/>
        </a:xfrm>
      </p:grpSpPr>
      <p:sp>
        <p:nvSpPr>
          <p:cNvPr id="2" name="Titel 1"/>
          <p:cNvSpPr>
            <a:spLocks noGrp="1"/>
          </p:cNvSpPr>
          <p:nvPr>
            <p:ph type="ctrTitle"/>
          </p:nvPr>
        </p:nvSpPr>
        <p:spPr>
          <a:xfrm>
            <a:off x="719138" y="908720"/>
            <a:ext cx="6553162" cy="912880"/>
          </a:xfrm>
        </p:spPr>
        <p:txBody>
          <a:bodyPr/>
          <a:lstStyle>
            <a:lvl1pPr>
              <a:defRPr>
                <a:solidFill>
                  <a:schemeClr val="tx2"/>
                </a:solidFill>
              </a:defRPr>
            </a:lvl1pPr>
          </a:lstStyle>
          <a:p>
            <a:r>
              <a:rPr lang="de-DE"/>
              <a:t>Titelmasterformat durch Klicken bearbeiten</a:t>
            </a:r>
            <a:endParaRPr lang="de-CH"/>
          </a:p>
        </p:txBody>
      </p:sp>
      <p:sp>
        <p:nvSpPr>
          <p:cNvPr id="3" name="Untertitel 2"/>
          <p:cNvSpPr>
            <a:spLocks noGrp="1"/>
          </p:cNvSpPr>
          <p:nvPr>
            <p:ph type="subTitle" idx="1"/>
          </p:nvPr>
        </p:nvSpPr>
        <p:spPr>
          <a:xfrm>
            <a:off x="720000" y="2160000"/>
            <a:ext cx="7992200" cy="453600"/>
          </a:xfrm>
        </p:spPr>
        <p:txBody>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pic>
        <p:nvPicPr>
          <p:cNvPr id="6" name="Bildplatzhalter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539999" y="2973599"/>
            <a:ext cx="8060400" cy="3445200"/>
          </a:xfrm>
          <a:prstGeom prst="rect">
            <a:avLst/>
          </a:prstGeom>
        </p:spPr>
      </p:pic>
    </p:spTree>
    <p:extLst>
      <p:ext uri="{BB962C8B-B14F-4D97-AF65-F5344CB8AC3E}">
        <p14:creationId xmlns:p14="http://schemas.microsoft.com/office/powerpoint/2010/main" val="329808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Eule">
    <p:spTree>
      <p:nvGrpSpPr>
        <p:cNvPr id="1" name=""/>
        <p:cNvGrpSpPr/>
        <p:nvPr/>
      </p:nvGrpSpPr>
      <p:grpSpPr>
        <a:xfrm>
          <a:off x="0" y="0"/>
          <a:ext cx="0" cy="0"/>
          <a:chOff x="0" y="0"/>
          <a:chExt cx="0" cy="0"/>
        </a:xfrm>
      </p:grpSpPr>
      <p:sp>
        <p:nvSpPr>
          <p:cNvPr id="2" name="Titel 1"/>
          <p:cNvSpPr>
            <a:spLocks noGrp="1"/>
          </p:cNvSpPr>
          <p:nvPr>
            <p:ph type="ctrTitle"/>
          </p:nvPr>
        </p:nvSpPr>
        <p:spPr>
          <a:xfrm>
            <a:off x="719138" y="908720"/>
            <a:ext cx="6553162" cy="912880"/>
          </a:xfrm>
        </p:spPr>
        <p:txBody>
          <a:bodyPr/>
          <a:lstStyle>
            <a:lvl1pPr>
              <a:defRPr>
                <a:solidFill>
                  <a:schemeClr val="tx2"/>
                </a:solidFill>
              </a:defRPr>
            </a:lvl1pPr>
          </a:lstStyle>
          <a:p>
            <a:r>
              <a:rPr lang="de-DE"/>
              <a:t>Titelmasterformat durch Klicken bearbeiten</a:t>
            </a:r>
            <a:endParaRPr lang="de-CH"/>
          </a:p>
        </p:txBody>
      </p:sp>
      <p:sp>
        <p:nvSpPr>
          <p:cNvPr id="3" name="Untertitel 2"/>
          <p:cNvSpPr>
            <a:spLocks noGrp="1"/>
          </p:cNvSpPr>
          <p:nvPr>
            <p:ph type="subTitle" idx="1"/>
          </p:nvPr>
        </p:nvSpPr>
        <p:spPr>
          <a:xfrm>
            <a:off x="720000" y="2160000"/>
            <a:ext cx="7992200" cy="453600"/>
          </a:xfrm>
        </p:spPr>
        <p:txBody>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pic>
        <p:nvPicPr>
          <p:cNvPr id="6" name="Bildplatzhalter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539999" y="2973599"/>
            <a:ext cx="8060400" cy="3445200"/>
          </a:xfrm>
          <a:prstGeom prst="rect">
            <a:avLst/>
          </a:prstGeom>
        </p:spPr>
      </p:pic>
    </p:spTree>
    <p:extLst>
      <p:ext uri="{BB962C8B-B14F-4D97-AF65-F5344CB8AC3E}">
        <p14:creationId xmlns:p14="http://schemas.microsoft.com/office/powerpoint/2010/main" val="365592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Fuchs">
    <p:spTree>
      <p:nvGrpSpPr>
        <p:cNvPr id="1" name=""/>
        <p:cNvGrpSpPr/>
        <p:nvPr/>
      </p:nvGrpSpPr>
      <p:grpSpPr>
        <a:xfrm>
          <a:off x="0" y="0"/>
          <a:ext cx="0" cy="0"/>
          <a:chOff x="0" y="0"/>
          <a:chExt cx="0" cy="0"/>
        </a:xfrm>
      </p:grpSpPr>
      <p:sp>
        <p:nvSpPr>
          <p:cNvPr id="2" name="Titel 1"/>
          <p:cNvSpPr>
            <a:spLocks noGrp="1"/>
          </p:cNvSpPr>
          <p:nvPr>
            <p:ph type="ctrTitle"/>
          </p:nvPr>
        </p:nvSpPr>
        <p:spPr>
          <a:xfrm>
            <a:off x="719138" y="908720"/>
            <a:ext cx="6553162" cy="912880"/>
          </a:xfrm>
        </p:spPr>
        <p:txBody>
          <a:bodyPr/>
          <a:lstStyle>
            <a:lvl1pPr>
              <a:defRPr>
                <a:solidFill>
                  <a:schemeClr val="tx2"/>
                </a:solidFill>
              </a:defRPr>
            </a:lvl1pPr>
          </a:lstStyle>
          <a:p>
            <a:r>
              <a:rPr lang="de-DE"/>
              <a:t>Titelmasterformat durch Klicken bearbeiten</a:t>
            </a:r>
            <a:endParaRPr lang="de-CH"/>
          </a:p>
        </p:txBody>
      </p:sp>
      <p:sp>
        <p:nvSpPr>
          <p:cNvPr id="3" name="Untertitel 2"/>
          <p:cNvSpPr>
            <a:spLocks noGrp="1"/>
          </p:cNvSpPr>
          <p:nvPr>
            <p:ph type="subTitle" idx="1"/>
          </p:nvPr>
        </p:nvSpPr>
        <p:spPr>
          <a:xfrm>
            <a:off x="720000" y="2160000"/>
            <a:ext cx="7992200" cy="453600"/>
          </a:xfrm>
        </p:spPr>
        <p:txBody>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pic>
        <p:nvPicPr>
          <p:cNvPr id="6" name="Bildplatzhalter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539999" y="2973599"/>
            <a:ext cx="8060400" cy="3445200"/>
          </a:xfrm>
          <a:prstGeom prst="rect">
            <a:avLst/>
          </a:prstGeom>
        </p:spPr>
      </p:pic>
    </p:spTree>
    <p:extLst>
      <p:ext uri="{BB962C8B-B14F-4D97-AF65-F5344CB8AC3E}">
        <p14:creationId xmlns:p14="http://schemas.microsoft.com/office/powerpoint/2010/main" val="1312672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Tatze">
    <p:spTree>
      <p:nvGrpSpPr>
        <p:cNvPr id="1" name=""/>
        <p:cNvGrpSpPr/>
        <p:nvPr/>
      </p:nvGrpSpPr>
      <p:grpSpPr>
        <a:xfrm>
          <a:off x="0" y="0"/>
          <a:ext cx="0" cy="0"/>
          <a:chOff x="0" y="0"/>
          <a:chExt cx="0" cy="0"/>
        </a:xfrm>
      </p:grpSpPr>
      <p:sp>
        <p:nvSpPr>
          <p:cNvPr id="2" name="Titel 1"/>
          <p:cNvSpPr>
            <a:spLocks noGrp="1"/>
          </p:cNvSpPr>
          <p:nvPr>
            <p:ph type="ctrTitle"/>
          </p:nvPr>
        </p:nvSpPr>
        <p:spPr>
          <a:xfrm>
            <a:off x="719138" y="908720"/>
            <a:ext cx="6553162" cy="912880"/>
          </a:xfrm>
        </p:spPr>
        <p:txBody>
          <a:bodyPr/>
          <a:lstStyle>
            <a:lvl1pPr>
              <a:defRPr>
                <a:solidFill>
                  <a:schemeClr val="tx2"/>
                </a:solidFill>
              </a:defRPr>
            </a:lvl1pPr>
          </a:lstStyle>
          <a:p>
            <a:r>
              <a:rPr lang="de-DE"/>
              <a:t>Titelmasterformat durch Klicken bearbeiten</a:t>
            </a:r>
            <a:endParaRPr lang="de-CH"/>
          </a:p>
        </p:txBody>
      </p:sp>
      <p:sp>
        <p:nvSpPr>
          <p:cNvPr id="3" name="Untertitel 2"/>
          <p:cNvSpPr>
            <a:spLocks noGrp="1"/>
          </p:cNvSpPr>
          <p:nvPr>
            <p:ph type="subTitle" idx="1"/>
          </p:nvPr>
        </p:nvSpPr>
        <p:spPr>
          <a:xfrm>
            <a:off x="720000" y="2160000"/>
            <a:ext cx="7992200" cy="453600"/>
          </a:xfrm>
        </p:spPr>
        <p:txBody>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pic>
        <p:nvPicPr>
          <p:cNvPr id="6" name="Bildplatzhalter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539999" y="2973599"/>
            <a:ext cx="8060400" cy="3445200"/>
          </a:xfrm>
          <a:prstGeom prst="rect">
            <a:avLst/>
          </a:prstGeom>
        </p:spPr>
      </p:pic>
    </p:spTree>
    <p:extLst>
      <p:ext uri="{BB962C8B-B14F-4D97-AF65-F5344CB8AC3E}">
        <p14:creationId xmlns:p14="http://schemas.microsoft.com/office/powerpoint/2010/main" val="284196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Detail">
    <p:spTree>
      <p:nvGrpSpPr>
        <p:cNvPr id="1" name=""/>
        <p:cNvGrpSpPr/>
        <p:nvPr/>
      </p:nvGrpSpPr>
      <p:grpSpPr>
        <a:xfrm>
          <a:off x="0" y="0"/>
          <a:ext cx="0" cy="0"/>
          <a:chOff x="0" y="0"/>
          <a:chExt cx="0" cy="0"/>
        </a:xfrm>
      </p:grpSpPr>
      <p:sp>
        <p:nvSpPr>
          <p:cNvPr id="7" name="Rectangle 2"/>
          <p:cNvSpPr>
            <a:spLocks noChangeArrowheads="1"/>
          </p:cNvSpPr>
          <p:nvPr userDrawn="1"/>
        </p:nvSpPr>
        <p:spPr bwMode="white">
          <a:xfrm>
            <a:off x="539750" y="1530350"/>
            <a:ext cx="8061325" cy="4887913"/>
          </a:xfrm>
          <a:prstGeom prst="rect">
            <a:avLst/>
          </a:prstGeom>
          <a:solidFill>
            <a:srgbClr val="D6D5AC"/>
          </a:solidFill>
          <a:ln w="9525">
            <a:noFill/>
            <a:miter lim="800000"/>
            <a:headEnd/>
            <a:tailEnd/>
          </a:ln>
          <a:effectLst/>
        </p:spPr>
        <p:txBody>
          <a:bodyPr wrap="none" anchor="ctr"/>
          <a:lstStyle/>
          <a:p>
            <a:pPr eaLnBrk="0" hangingPunct="0">
              <a:defRPr/>
            </a:pPr>
            <a:endParaRPr lang="de-DE">
              <a:ea typeface="+mn-ea"/>
            </a:endParaRPr>
          </a:p>
        </p:txBody>
      </p:sp>
      <p:sp>
        <p:nvSpPr>
          <p:cNvPr id="3" name="Inhaltsplatzhalter 2"/>
          <p:cNvSpPr>
            <a:spLocks noGrp="1"/>
          </p:cNvSpPr>
          <p:nvPr>
            <p:ph idx="1"/>
          </p:nvPr>
        </p:nvSpPr>
        <p:spPr>
          <a:xfrm>
            <a:off x="719138" y="1808820"/>
            <a:ext cx="7489825" cy="4536504"/>
          </a:xfrm>
        </p:spPr>
        <p:txBody>
          <a:bodyPr/>
          <a:lstStyle>
            <a:lvl1pPr marL="266700" indent="-266700">
              <a:spcBef>
                <a:spcPts val="900"/>
              </a:spcBef>
              <a:buSzPct val="75000"/>
              <a:buFont typeface="+mj-lt"/>
              <a:buAutoNum type="arabicPeriod"/>
              <a:tabLst/>
              <a:defRPr>
                <a:solidFill>
                  <a:schemeClr val="tx2"/>
                </a:solidFill>
              </a:defRPr>
            </a:lvl1pPr>
            <a:lvl2pPr marL="0" indent="0">
              <a:spcBef>
                <a:spcPts val="600"/>
              </a:spcBef>
              <a:buNone/>
              <a:tabLst/>
              <a:defRPr/>
            </a:lvl2pPr>
          </a:lstStyle>
          <a:p>
            <a:pPr lvl="0"/>
            <a:r>
              <a:rPr lang="de-DE"/>
              <a:t>Textmasterformat bearbeiten</a:t>
            </a:r>
          </a:p>
          <a:p>
            <a:pPr lvl="1"/>
            <a:r>
              <a:rPr lang="de-DE"/>
              <a:t>Zweite Ebene</a:t>
            </a:r>
          </a:p>
        </p:txBody>
      </p:sp>
      <p:sp>
        <p:nvSpPr>
          <p:cNvPr id="5" name="Fußzeilenplatzhalter 4"/>
          <p:cNvSpPr>
            <a:spLocks noGrp="1"/>
          </p:cNvSpPr>
          <p:nvPr>
            <p:ph type="ftr" sz="quarter" idx="11"/>
          </p:nvPr>
        </p:nvSpPr>
        <p:spPr/>
        <p:txBody>
          <a:bodyPr/>
          <a:lstStyle/>
          <a:p>
            <a:r>
              <a:rPr lang="de-CH"/>
              <a:t>Titel Präsentation  </a:t>
            </a:r>
            <a:r>
              <a:rPr lang="de-CH" b="0"/>
              <a:t>Name Vortragender, Datum</a:t>
            </a:r>
          </a:p>
        </p:txBody>
      </p:sp>
      <p:sp>
        <p:nvSpPr>
          <p:cNvPr id="6" name="Foliennummernplatzhalter 5"/>
          <p:cNvSpPr>
            <a:spLocks noGrp="1"/>
          </p:cNvSpPr>
          <p:nvPr>
            <p:ph type="sldNum" sz="quarter" idx="12"/>
          </p:nvPr>
        </p:nvSpPr>
        <p:spPr/>
        <p:txBody>
          <a:bodyPr/>
          <a:lstStyle/>
          <a:p>
            <a:fld id="{A8B8D56D-BB31-40E9-9D5B-037F65A9BD1A}" type="slidenum">
              <a:rPr lang="de-CH" smtClean="0"/>
              <a:t>‹Nr.›</a:t>
            </a:fld>
            <a:endParaRPr lang="de-CH"/>
          </a:p>
        </p:txBody>
      </p:sp>
      <p:sp>
        <p:nvSpPr>
          <p:cNvPr id="8" name="Titel 1"/>
          <p:cNvSpPr>
            <a:spLocks noGrp="1"/>
          </p:cNvSpPr>
          <p:nvPr>
            <p:ph type="title"/>
          </p:nvPr>
        </p:nvSpPr>
        <p:spPr>
          <a:xfrm>
            <a:off x="719138" y="907200"/>
            <a:ext cx="6625170" cy="433568"/>
          </a:xfrm>
        </p:spPr>
        <p:txBody>
          <a:bodyPr/>
          <a:lstStyle/>
          <a:p>
            <a:r>
              <a:rPr lang="de-DE"/>
              <a:t>Titelmasterformat durch Klicken bearbeiten</a:t>
            </a:r>
            <a:endParaRPr lang="de-CH"/>
          </a:p>
        </p:txBody>
      </p:sp>
    </p:spTree>
    <p:extLst>
      <p:ext uri="{BB962C8B-B14F-4D97-AF65-F5344CB8AC3E}">
        <p14:creationId xmlns:p14="http://schemas.microsoft.com/office/powerpoint/2010/main" val="286595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19138" y="907200"/>
            <a:ext cx="6625170" cy="1138138"/>
          </a:xfrm>
        </p:spPr>
        <p:txBody>
          <a:bodyPr/>
          <a:lstStyle/>
          <a:p>
            <a:r>
              <a:rPr lang="de-DE"/>
              <a:t>Titelmasterformat durch Klicken bearbeiten</a:t>
            </a:r>
            <a:endParaRPr lang="de-CH"/>
          </a:p>
        </p:txBody>
      </p:sp>
      <p:sp>
        <p:nvSpPr>
          <p:cNvPr id="5" name="Fußzeilenplatzhalter 4"/>
          <p:cNvSpPr>
            <a:spLocks noGrp="1"/>
          </p:cNvSpPr>
          <p:nvPr>
            <p:ph type="ftr" sz="quarter" idx="11"/>
          </p:nvPr>
        </p:nvSpPr>
        <p:spPr/>
        <p:txBody>
          <a:bodyPr/>
          <a:lstStyle/>
          <a:p>
            <a:r>
              <a:rPr lang="de-CH"/>
              <a:t>Titel Präsentation  </a:t>
            </a:r>
            <a:r>
              <a:rPr lang="de-CH" b="0"/>
              <a:t>Name Vortragender, Datum</a:t>
            </a:r>
          </a:p>
        </p:txBody>
      </p:sp>
      <p:sp>
        <p:nvSpPr>
          <p:cNvPr id="6" name="Foliennummernplatzhalter 5"/>
          <p:cNvSpPr>
            <a:spLocks noGrp="1"/>
          </p:cNvSpPr>
          <p:nvPr>
            <p:ph type="sldNum" sz="quarter" idx="12"/>
          </p:nvPr>
        </p:nvSpPr>
        <p:spPr/>
        <p:txBody>
          <a:bodyPr/>
          <a:lstStyle/>
          <a:p>
            <a:fld id="{A8B8D56D-BB31-40E9-9D5B-037F65A9BD1A}" type="slidenum">
              <a:rPr lang="de-CH" smtClean="0"/>
              <a:t>‹Nr.›</a:t>
            </a:fld>
            <a:endParaRPr lang="de-CH"/>
          </a:p>
        </p:txBody>
      </p:sp>
      <p:sp>
        <p:nvSpPr>
          <p:cNvPr id="8" name="Textplatzhalter 7"/>
          <p:cNvSpPr>
            <a:spLocks noGrp="1"/>
          </p:cNvSpPr>
          <p:nvPr>
            <p:ph type="body" sz="quarter" idx="13"/>
          </p:nvPr>
        </p:nvSpPr>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69962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19138" y="908720"/>
            <a:ext cx="6552000" cy="914400"/>
          </a:xfrm>
          <a:prstGeom prst="rect">
            <a:avLst/>
          </a:prstGeom>
        </p:spPr>
        <p:txBody>
          <a:bodyPr vert="horz" lIns="0" tIns="0" rIns="0" bIns="0" rtlCol="0" anchor="t" anchorCtr="0">
            <a:noAutofit/>
          </a:bodyPr>
          <a:lstStyle/>
          <a:p>
            <a:r>
              <a:rPr lang="de-DE"/>
              <a:t>Titelmasterformat durch Klicken bearbeiten</a:t>
            </a:r>
            <a:endParaRPr lang="de-CH"/>
          </a:p>
        </p:txBody>
      </p:sp>
      <p:sp>
        <p:nvSpPr>
          <p:cNvPr id="3" name="Textplatzhalter 2"/>
          <p:cNvSpPr>
            <a:spLocks noGrp="1"/>
          </p:cNvSpPr>
          <p:nvPr>
            <p:ph type="body" idx="1"/>
          </p:nvPr>
        </p:nvSpPr>
        <p:spPr>
          <a:xfrm>
            <a:off x="719138" y="2060575"/>
            <a:ext cx="7489825" cy="4284749"/>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Fußzeilenplatzhalter 4"/>
          <p:cNvSpPr>
            <a:spLocks noGrp="1"/>
          </p:cNvSpPr>
          <p:nvPr>
            <p:ph type="ftr" sz="quarter" idx="3"/>
          </p:nvPr>
        </p:nvSpPr>
        <p:spPr>
          <a:xfrm>
            <a:off x="720000" y="6525344"/>
            <a:ext cx="3815996" cy="180021"/>
          </a:xfrm>
          <a:prstGeom prst="rect">
            <a:avLst/>
          </a:prstGeom>
        </p:spPr>
        <p:txBody>
          <a:bodyPr vert="horz" lIns="0" tIns="0" rIns="0" bIns="0" rtlCol="0" anchor="t" anchorCtr="0"/>
          <a:lstStyle>
            <a:lvl1pPr algn="l">
              <a:defRPr sz="900" b="1">
                <a:solidFill>
                  <a:schemeClr val="tx1"/>
                </a:solidFill>
              </a:defRPr>
            </a:lvl1pPr>
          </a:lstStyle>
          <a:p>
            <a:r>
              <a:rPr lang="de-CH"/>
              <a:t>Titel Präsentation  </a:t>
            </a:r>
            <a:r>
              <a:rPr lang="de-CH" b="0"/>
              <a:t>Name Vortragender, Datum</a:t>
            </a:r>
          </a:p>
        </p:txBody>
      </p:sp>
      <p:sp>
        <p:nvSpPr>
          <p:cNvPr id="6" name="Foliennummernplatzhalter 5"/>
          <p:cNvSpPr>
            <a:spLocks noGrp="1"/>
          </p:cNvSpPr>
          <p:nvPr>
            <p:ph type="sldNum" sz="quarter" idx="4"/>
          </p:nvPr>
        </p:nvSpPr>
        <p:spPr>
          <a:xfrm>
            <a:off x="8208963" y="6524625"/>
            <a:ext cx="404849" cy="216024"/>
          </a:xfrm>
          <a:prstGeom prst="rect">
            <a:avLst/>
          </a:prstGeom>
        </p:spPr>
        <p:txBody>
          <a:bodyPr vert="horz" lIns="0" tIns="0" rIns="0" bIns="0" rtlCol="0" anchor="t" anchorCtr="0"/>
          <a:lstStyle>
            <a:lvl1pPr algn="r">
              <a:defRPr sz="1200">
                <a:solidFill>
                  <a:schemeClr val="tx2"/>
                </a:solidFill>
                <a:latin typeface="+mj-lt"/>
              </a:defRPr>
            </a:lvl1pPr>
          </a:lstStyle>
          <a:p>
            <a:fld id="{A8B8D56D-BB31-40E9-9D5B-037F65A9BD1A}" type="slidenum">
              <a:rPr lang="de-CH" smtClean="0"/>
              <a:pPr/>
              <a:t>‹Nr.›</a:t>
            </a:fld>
            <a:endParaRPr lang="de-CH"/>
          </a:p>
        </p:txBody>
      </p:sp>
    </p:spTree>
    <p:extLst>
      <p:ext uri="{BB962C8B-B14F-4D97-AF65-F5344CB8AC3E}">
        <p14:creationId xmlns:p14="http://schemas.microsoft.com/office/powerpoint/2010/main" val="2182485132"/>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72" r:id="rId4"/>
    <p:sldLayoutId id="2147483671" r:id="rId5"/>
    <p:sldLayoutId id="2147483670" r:id="rId6"/>
    <p:sldLayoutId id="2147483669" r:id="rId7"/>
    <p:sldLayoutId id="2147483666" r:id="rId8"/>
    <p:sldLayoutId id="2147483673" r:id="rId9"/>
    <p:sldLayoutId id="2147483650" r:id="rId10"/>
    <p:sldLayoutId id="2147483657" r:id="rId11"/>
    <p:sldLayoutId id="2147483658" r:id="rId12"/>
    <p:sldLayoutId id="2147483653" r:id="rId13"/>
    <p:sldLayoutId id="2147483674" r:id="rId14"/>
    <p:sldLayoutId id="2147483675" r:id="rId15"/>
    <p:sldLayoutId id="2147483676" r:id="rId16"/>
    <p:sldLayoutId id="2147483661" r:id="rId17"/>
    <p:sldLayoutId id="2147483654" r:id="rId18"/>
    <p:sldLayoutId id="2147483655" r:id="rId19"/>
    <p:sldLayoutId id="2147483659" r:id="rId20"/>
    <p:sldLayoutId id="2147483660" r:id="rId21"/>
    <p:sldLayoutId id="2147483662" r:id="rId22"/>
    <p:sldLayoutId id="2147483677" r:id="rId23"/>
    <p:sldLayoutId id="2147483663" r:id="rId24"/>
    <p:sldLayoutId id="2147483665" r:id="rId25"/>
    <p:sldLayoutId id="2147483664" r:id="rId26"/>
    <p:sldLayoutId id="2147483678" r:id="rId27"/>
  </p:sldLayoutIdLst>
  <p:hf hdr="0" dt="0"/>
  <p:txStyles>
    <p:titleStyle>
      <a:lvl1pPr algn="l" defTabSz="914400" rtl="0" eaLnBrk="1" latinLnBrk="0" hangingPunct="1">
        <a:spcBef>
          <a:spcPct val="0"/>
        </a:spcBef>
        <a:buNone/>
        <a:defRPr sz="2600" kern="1200">
          <a:solidFill>
            <a:schemeClr val="tx2"/>
          </a:solidFill>
          <a:latin typeface="+mj-lt"/>
          <a:ea typeface="+mj-ea"/>
          <a:cs typeface="+mj-cs"/>
        </a:defRPr>
      </a:lvl1pPr>
    </p:titleStyle>
    <p:bodyStyle>
      <a:lvl1pPr marL="180000" indent="-180000" algn="l" defTabSz="914400" rtl="0" eaLnBrk="1" latinLnBrk="0" hangingPunct="1">
        <a:lnSpc>
          <a:spcPct val="110000"/>
        </a:lnSpc>
        <a:spcBef>
          <a:spcPts val="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buClr>
          <a:schemeClr val="accent1"/>
        </a:buClr>
        <a:buSzPct val="80000"/>
        <a:buFont typeface="Wingdings" panose="05000000000000000000" pitchFamily="2" charset="2"/>
        <a:buChar char="§"/>
        <a:defRPr sz="1600" kern="1200">
          <a:solidFill>
            <a:schemeClr val="tx1"/>
          </a:solidFill>
          <a:latin typeface="+mn-lt"/>
          <a:ea typeface="+mn-ea"/>
          <a:cs typeface="+mn-cs"/>
        </a:defRPr>
      </a:lvl2pPr>
      <a:lvl3pPr marL="180000" indent="-180000" algn="l" defTabSz="914400" rtl="0" eaLnBrk="1" latinLnBrk="0" hangingPunct="1">
        <a:lnSpc>
          <a:spcPct val="110000"/>
        </a:lnSpc>
        <a:spcBef>
          <a:spcPts val="0"/>
        </a:spcBef>
        <a:buClr>
          <a:schemeClr val="accent1"/>
        </a:buClr>
        <a:buSzPct val="80000"/>
        <a:buFont typeface="Wingdings" panose="05000000000000000000" pitchFamily="2" charset="2"/>
        <a:buChar char="§"/>
        <a:defRPr sz="1400" kern="1200">
          <a:solidFill>
            <a:schemeClr val="tx1"/>
          </a:solidFill>
          <a:latin typeface="+mn-lt"/>
          <a:ea typeface="+mn-ea"/>
          <a:cs typeface="+mn-cs"/>
        </a:defRPr>
      </a:lvl3pPr>
      <a:lvl4pPr marL="180000" indent="-180000" algn="l" defTabSz="914400" rtl="0" eaLnBrk="1" latinLnBrk="0" hangingPunct="1">
        <a:lnSpc>
          <a:spcPct val="110000"/>
        </a:lnSpc>
        <a:spcBef>
          <a:spcPts val="0"/>
        </a:spcBef>
        <a:buClr>
          <a:schemeClr val="accent1"/>
        </a:buClr>
        <a:buSzPct val="80000"/>
        <a:buFont typeface="Wingdings" panose="05000000000000000000" pitchFamily="2" charset="2"/>
        <a:buChar char="§"/>
        <a:defRPr sz="1200" kern="1200">
          <a:solidFill>
            <a:schemeClr val="tx1"/>
          </a:solidFill>
          <a:latin typeface="+mn-lt"/>
          <a:ea typeface="+mn-ea"/>
          <a:cs typeface="+mn-cs"/>
        </a:defRPr>
      </a:lvl4pPr>
      <a:lvl5pPr marL="180000" indent="-180000" algn="l" defTabSz="914400" rtl="0" eaLnBrk="1" latinLnBrk="0" hangingPunct="1">
        <a:lnSpc>
          <a:spcPct val="110000"/>
        </a:lnSpc>
        <a:spcBef>
          <a:spcPts val="0"/>
        </a:spcBef>
        <a:buClr>
          <a:schemeClr val="accent1"/>
        </a:buClr>
        <a:buSzPct val="80000"/>
        <a:buFont typeface="Wingdings" panose="05000000000000000000" pitchFamily="2" charset="2"/>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br>
              <a:rPr lang="de-CH" dirty="0"/>
            </a:br>
            <a:r>
              <a:rPr lang="de-CH" b="1" dirty="0"/>
              <a:t>Nutzniessung nach Art. 473 ZGB </a:t>
            </a:r>
            <a:br>
              <a:rPr lang="de-CH" b="1" dirty="0"/>
            </a:br>
            <a:r>
              <a:rPr lang="de-CH" b="1" dirty="0"/>
              <a:t>und Behandlung der 3. Säule im Nachlass</a:t>
            </a:r>
            <a:br>
              <a:rPr lang="de-CH" dirty="0"/>
            </a:br>
            <a:endParaRPr lang="de-CH" dirty="0"/>
          </a:p>
        </p:txBody>
      </p:sp>
      <p:sp>
        <p:nvSpPr>
          <p:cNvPr id="5" name="Untertitel 4"/>
          <p:cNvSpPr>
            <a:spLocks noGrp="1"/>
          </p:cNvSpPr>
          <p:nvPr>
            <p:ph type="subTitle" idx="1"/>
          </p:nvPr>
        </p:nvSpPr>
        <p:spPr/>
        <p:txBody>
          <a:bodyPr/>
          <a:lstStyle/>
          <a:p>
            <a:r>
              <a:rPr lang="de-CH" dirty="0">
                <a:latin typeface="+mj-lt"/>
              </a:rPr>
              <a:t>St. Galler Juristenverein – Veranstaltung vom 27. März 2023</a:t>
            </a:r>
          </a:p>
        </p:txBody>
      </p:sp>
      <p:pic>
        <p:nvPicPr>
          <p:cNvPr id="2" name="Grafik 1">
            <a:extLst>
              <a:ext uri="{FF2B5EF4-FFF2-40B4-BE49-F238E27FC236}">
                <a16:creationId xmlns:a16="http://schemas.microsoft.com/office/drawing/2014/main" id="{50060845-0359-4DA0-8710-1AC5BFAF1356}"/>
              </a:ext>
            </a:extLst>
          </p:cNvPr>
          <p:cNvPicPr>
            <a:picLocks noChangeAspect="1"/>
          </p:cNvPicPr>
          <p:nvPr/>
        </p:nvPicPr>
        <p:blipFill>
          <a:blip r:embed="rId2"/>
          <a:stretch>
            <a:fillRect/>
          </a:stretch>
        </p:blipFill>
        <p:spPr>
          <a:xfrm>
            <a:off x="7427818" y="692696"/>
            <a:ext cx="1176630" cy="347502"/>
          </a:xfrm>
          <a:prstGeom prst="rect">
            <a:avLst/>
          </a:prstGeom>
        </p:spPr>
      </p:pic>
    </p:spTree>
    <p:extLst>
      <p:ext uri="{BB962C8B-B14F-4D97-AF65-F5344CB8AC3E}">
        <p14:creationId xmlns:p14="http://schemas.microsoft.com/office/powerpoint/2010/main" val="544710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C5D55-BB32-46E8-8CAD-8DD457CD8EF3}"/>
              </a:ext>
            </a:extLst>
          </p:cNvPr>
          <p:cNvSpPr>
            <a:spLocks noGrp="1"/>
          </p:cNvSpPr>
          <p:nvPr>
            <p:ph type="title"/>
          </p:nvPr>
        </p:nvSpPr>
        <p:spPr>
          <a:xfrm>
            <a:off x="840210" y="816902"/>
            <a:ext cx="6625170" cy="1138138"/>
          </a:xfrm>
        </p:spPr>
        <p:txBody>
          <a:bodyPr/>
          <a:lstStyle/>
          <a:p>
            <a:r>
              <a:rPr lang="de-CH" b="1" dirty="0"/>
              <a:t>Das Drei-Säulen-Prinzip</a:t>
            </a:r>
          </a:p>
        </p:txBody>
      </p:sp>
      <p:sp>
        <p:nvSpPr>
          <p:cNvPr id="3" name="Foliennummernplatzhalter 2">
            <a:extLst>
              <a:ext uri="{FF2B5EF4-FFF2-40B4-BE49-F238E27FC236}">
                <a16:creationId xmlns:a16="http://schemas.microsoft.com/office/drawing/2014/main" id="{5395BFB9-2129-4188-901A-64AE7DECF5EF}"/>
              </a:ext>
            </a:extLst>
          </p:cNvPr>
          <p:cNvSpPr>
            <a:spLocks noGrp="1"/>
          </p:cNvSpPr>
          <p:nvPr>
            <p:ph type="sldNum" sz="quarter" idx="12"/>
          </p:nvPr>
        </p:nvSpPr>
        <p:spPr/>
        <p:txBody>
          <a:bodyPr/>
          <a:lstStyle/>
          <a:p>
            <a:fld id="{A8B8D56D-BB31-40E9-9D5B-037F65A9BD1A}" type="slidenum">
              <a:rPr lang="de-CH" smtClean="0"/>
              <a:t>10</a:t>
            </a:fld>
            <a:endParaRPr lang="de-CH"/>
          </a:p>
        </p:txBody>
      </p:sp>
      <p:pic>
        <p:nvPicPr>
          <p:cNvPr id="6" name="Grafik 5">
            <a:extLst>
              <a:ext uri="{FF2B5EF4-FFF2-40B4-BE49-F238E27FC236}">
                <a16:creationId xmlns:a16="http://schemas.microsoft.com/office/drawing/2014/main" id="{D6D27FFF-1B89-41A0-A9F7-4E9E8BCBF1AD}"/>
              </a:ext>
            </a:extLst>
          </p:cNvPr>
          <p:cNvPicPr>
            <a:picLocks noChangeAspect="1"/>
          </p:cNvPicPr>
          <p:nvPr/>
        </p:nvPicPr>
        <p:blipFill>
          <a:blip r:embed="rId2"/>
          <a:stretch>
            <a:fillRect/>
          </a:stretch>
        </p:blipFill>
        <p:spPr>
          <a:xfrm>
            <a:off x="358774" y="2420888"/>
            <a:ext cx="3645024" cy="3645024"/>
          </a:xfrm>
          <a:prstGeom prst="rect">
            <a:avLst/>
          </a:prstGeom>
        </p:spPr>
      </p:pic>
      <p:pic>
        <p:nvPicPr>
          <p:cNvPr id="8" name="Grafik 7">
            <a:extLst>
              <a:ext uri="{FF2B5EF4-FFF2-40B4-BE49-F238E27FC236}">
                <a16:creationId xmlns:a16="http://schemas.microsoft.com/office/drawing/2014/main" id="{2B39ACD3-B4CD-4087-A4AB-A0DFCF71B608}"/>
              </a:ext>
            </a:extLst>
          </p:cNvPr>
          <p:cNvPicPr>
            <a:picLocks noChangeAspect="1"/>
          </p:cNvPicPr>
          <p:nvPr/>
        </p:nvPicPr>
        <p:blipFill>
          <a:blip r:embed="rId3"/>
          <a:stretch>
            <a:fillRect/>
          </a:stretch>
        </p:blipFill>
        <p:spPr>
          <a:xfrm>
            <a:off x="3563888" y="2285920"/>
            <a:ext cx="1740322" cy="3914960"/>
          </a:xfrm>
          <a:prstGeom prst="rect">
            <a:avLst/>
          </a:prstGeom>
        </p:spPr>
      </p:pic>
      <p:pic>
        <p:nvPicPr>
          <p:cNvPr id="9" name="Grafik 8">
            <a:extLst>
              <a:ext uri="{FF2B5EF4-FFF2-40B4-BE49-F238E27FC236}">
                <a16:creationId xmlns:a16="http://schemas.microsoft.com/office/drawing/2014/main" id="{493500A9-0BF1-4303-9EAB-45CBA1643A46}"/>
              </a:ext>
            </a:extLst>
          </p:cNvPr>
          <p:cNvPicPr>
            <a:picLocks noChangeAspect="1"/>
          </p:cNvPicPr>
          <p:nvPr/>
        </p:nvPicPr>
        <p:blipFill>
          <a:blip r:embed="rId4"/>
          <a:stretch>
            <a:fillRect/>
          </a:stretch>
        </p:blipFill>
        <p:spPr>
          <a:xfrm>
            <a:off x="6098158" y="2393380"/>
            <a:ext cx="1367222" cy="3771924"/>
          </a:xfrm>
          <a:prstGeom prst="rect">
            <a:avLst/>
          </a:prstGeom>
        </p:spPr>
      </p:pic>
    </p:spTree>
    <p:extLst>
      <p:ext uri="{BB962C8B-B14F-4D97-AF65-F5344CB8AC3E}">
        <p14:creationId xmlns:p14="http://schemas.microsoft.com/office/powerpoint/2010/main" val="2002619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C5D55-BB32-46E8-8CAD-8DD457CD8EF3}"/>
              </a:ext>
            </a:extLst>
          </p:cNvPr>
          <p:cNvSpPr>
            <a:spLocks noGrp="1"/>
          </p:cNvSpPr>
          <p:nvPr>
            <p:ph type="title"/>
          </p:nvPr>
        </p:nvSpPr>
        <p:spPr/>
        <p:txBody>
          <a:bodyPr/>
          <a:lstStyle/>
          <a:p>
            <a:r>
              <a:rPr lang="de-CH" b="1" dirty="0"/>
              <a:t>Das Drei-Säulen-Prinzip</a:t>
            </a:r>
          </a:p>
        </p:txBody>
      </p:sp>
      <p:sp>
        <p:nvSpPr>
          <p:cNvPr id="3" name="Foliennummernplatzhalter 2">
            <a:extLst>
              <a:ext uri="{FF2B5EF4-FFF2-40B4-BE49-F238E27FC236}">
                <a16:creationId xmlns:a16="http://schemas.microsoft.com/office/drawing/2014/main" id="{5395BFB9-2129-4188-901A-64AE7DECF5EF}"/>
              </a:ext>
            </a:extLst>
          </p:cNvPr>
          <p:cNvSpPr>
            <a:spLocks noGrp="1"/>
          </p:cNvSpPr>
          <p:nvPr>
            <p:ph type="sldNum" sz="quarter" idx="12"/>
          </p:nvPr>
        </p:nvSpPr>
        <p:spPr/>
        <p:txBody>
          <a:bodyPr/>
          <a:lstStyle/>
          <a:p>
            <a:fld id="{A8B8D56D-BB31-40E9-9D5B-037F65A9BD1A}" type="slidenum">
              <a:rPr lang="de-CH" smtClean="0"/>
              <a:t>11</a:t>
            </a:fld>
            <a:endParaRPr lang="de-CH"/>
          </a:p>
        </p:txBody>
      </p:sp>
      <p:pic>
        <p:nvPicPr>
          <p:cNvPr id="4" name="Grafik 3">
            <a:extLst>
              <a:ext uri="{FF2B5EF4-FFF2-40B4-BE49-F238E27FC236}">
                <a16:creationId xmlns:a16="http://schemas.microsoft.com/office/drawing/2014/main" id="{6AC84CAA-BD64-4A74-B292-2CA0FE3C3E91}"/>
              </a:ext>
            </a:extLst>
          </p:cNvPr>
          <p:cNvPicPr>
            <a:picLocks noChangeAspect="1"/>
          </p:cNvPicPr>
          <p:nvPr/>
        </p:nvPicPr>
        <p:blipFill>
          <a:blip r:embed="rId2"/>
          <a:stretch>
            <a:fillRect/>
          </a:stretch>
        </p:blipFill>
        <p:spPr>
          <a:xfrm>
            <a:off x="755576" y="2060848"/>
            <a:ext cx="6732240" cy="4170215"/>
          </a:xfrm>
          <a:prstGeom prst="rect">
            <a:avLst/>
          </a:prstGeom>
        </p:spPr>
      </p:pic>
    </p:spTree>
    <p:extLst>
      <p:ext uri="{BB962C8B-B14F-4D97-AF65-F5344CB8AC3E}">
        <p14:creationId xmlns:p14="http://schemas.microsoft.com/office/powerpoint/2010/main" val="3210542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b="1" dirty="0"/>
              <a:t>Behandlung der drei Säulen im Nachlass</a:t>
            </a:r>
          </a:p>
        </p:txBody>
      </p:sp>
      <p:sp>
        <p:nvSpPr>
          <p:cNvPr id="7" name="Textplatzhalter 6"/>
          <p:cNvSpPr>
            <a:spLocks noGrp="1"/>
          </p:cNvSpPr>
          <p:nvPr>
            <p:ph type="body" sz="quarter" idx="13"/>
          </p:nvPr>
        </p:nvSpPr>
        <p:spPr>
          <a:xfrm>
            <a:off x="719138" y="1772816"/>
            <a:ext cx="7489825" cy="4464496"/>
          </a:xfrm>
        </p:spPr>
        <p:txBody>
          <a:bodyPr/>
          <a:lstStyle/>
          <a:p>
            <a:pPr>
              <a:spcAft>
                <a:spcPts val="600"/>
              </a:spcAft>
            </a:pPr>
            <a:r>
              <a:rPr lang="de-CH" sz="2000" dirty="0">
                <a:latin typeface="+mj-lt"/>
              </a:rPr>
              <a:t>Leistungen der </a:t>
            </a:r>
            <a:r>
              <a:rPr lang="de-CH" sz="2000" dirty="0">
                <a:solidFill>
                  <a:srgbClr val="FF0000"/>
                </a:solidFill>
                <a:latin typeface="+mj-lt"/>
              </a:rPr>
              <a:t>ersten Säule</a:t>
            </a:r>
            <a:r>
              <a:rPr lang="de-CH" sz="2000" dirty="0">
                <a:latin typeface="+mj-lt"/>
              </a:rPr>
              <a:t> (AHV, IV, EO) fallen nicht in den Nachlass.</a:t>
            </a:r>
          </a:p>
          <a:p>
            <a:pPr>
              <a:spcAft>
                <a:spcPts val="600"/>
              </a:spcAft>
            </a:pPr>
            <a:r>
              <a:rPr lang="de-CH" sz="2000" dirty="0">
                <a:latin typeface="+mj-lt"/>
              </a:rPr>
              <a:t>Leistungen der </a:t>
            </a:r>
            <a:r>
              <a:rPr lang="de-CH" sz="2000" dirty="0">
                <a:solidFill>
                  <a:srgbClr val="FF0000"/>
                </a:solidFill>
                <a:latin typeface="+mj-lt"/>
              </a:rPr>
              <a:t>zweiten Säule </a:t>
            </a:r>
            <a:r>
              <a:rPr lang="de-CH" sz="2000" dirty="0">
                <a:latin typeface="+mj-lt"/>
              </a:rPr>
              <a:t>(BVG) fallen nicht in den Nachlass und sind grundsätzlich nicht zu berücksichtigen.</a:t>
            </a:r>
          </a:p>
          <a:p>
            <a:pPr>
              <a:spcAft>
                <a:spcPts val="600"/>
              </a:spcAft>
              <a:buFont typeface="Wingdings" panose="05000000000000000000" pitchFamily="2" charset="2"/>
              <a:buChar char="Ø"/>
            </a:pPr>
            <a:r>
              <a:rPr lang="de-CH" sz="2000" dirty="0" err="1">
                <a:solidFill>
                  <a:srgbClr val="FF0000"/>
                </a:solidFill>
                <a:latin typeface="+mj-lt"/>
              </a:rPr>
              <a:t>Freizügigkeitskonti</a:t>
            </a:r>
            <a:r>
              <a:rPr lang="de-CH" sz="2000" dirty="0">
                <a:latin typeface="+mj-lt"/>
              </a:rPr>
              <a:t> fallen nicht in den Nachlass.</a:t>
            </a:r>
          </a:p>
          <a:p>
            <a:pPr>
              <a:spcAft>
                <a:spcPts val="600"/>
              </a:spcAft>
              <a:buFont typeface="Wingdings" panose="05000000000000000000" pitchFamily="2" charset="2"/>
              <a:buChar char="Ø"/>
            </a:pPr>
            <a:r>
              <a:rPr lang="de-CH" sz="2000" dirty="0">
                <a:solidFill>
                  <a:srgbClr val="FF0000"/>
                </a:solidFill>
                <a:latin typeface="+mj-lt"/>
              </a:rPr>
              <a:t>(Einmal-)Einlagen</a:t>
            </a:r>
            <a:r>
              <a:rPr lang="de-CH" sz="2000" dirty="0">
                <a:latin typeface="+mj-lt"/>
              </a:rPr>
              <a:t> können (gewollt oder nicht) zu einer erheblichen Umverteilung des ehelichen Vermögens zu Gunsten des überlebenden Ehegatten führen.</a:t>
            </a:r>
          </a:p>
          <a:p>
            <a:pPr>
              <a:spcAft>
                <a:spcPts val="600"/>
              </a:spcAft>
              <a:buFont typeface="Wingdings" panose="05000000000000000000" pitchFamily="2" charset="2"/>
              <a:buChar char="Ø"/>
            </a:pPr>
            <a:r>
              <a:rPr lang="de-CH" sz="2000" dirty="0">
                <a:solidFill>
                  <a:srgbClr val="FF0000"/>
                </a:solidFill>
                <a:latin typeface="+mj-lt"/>
              </a:rPr>
              <a:t>Kapitalauszahlungen</a:t>
            </a:r>
            <a:r>
              <a:rPr lang="de-CH" sz="2000" dirty="0">
                <a:latin typeface="+mj-lt"/>
              </a:rPr>
              <a:t> fallen grundsätzlich in die Errungenschaft.</a:t>
            </a:r>
          </a:p>
          <a:p>
            <a:pPr>
              <a:spcAft>
                <a:spcPts val="600"/>
              </a:spcAft>
            </a:pPr>
            <a:r>
              <a:rPr lang="de-CH" sz="2000" dirty="0">
                <a:latin typeface="+mj-lt"/>
              </a:rPr>
              <a:t>Leistungen der </a:t>
            </a:r>
            <a:r>
              <a:rPr lang="de-CH" sz="2000" dirty="0">
                <a:solidFill>
                  <a:srgbClr val="FF0000"/>
                </a:solidFill>
                <a:latin typeface="+mj-lt"/>
              </a:rPr>
              <a:t>dritten Säule</a:t>
            </a:r>
            <a:r>
              <a:rPr lang="de-CH" sz="2000" dirty="0">
                <a:latin typeface="+mj-lt"/>
              </a:rPr>
              <a:t> fallen (neu) auch dann nicht in den Nachlass, wenn es sich um Vorsorgeguthaben bei einer Bankstiftung handelt.</a:t>
            </a:r>
          </a:p>
          <a:p>
            <a:pPr>
              <a:spcAft>
                <a:spcPts val="600"/>
              </a:spcAft>
            </a:pPr>
            <a:endParaRPr lang="de-CH" sz="2000" dirty="0">
              <a:latin typeface="+mj-lt"/>
            </a:endParaRPr>
          </a:p>
          <a:p>
            <a:pPr marL="0" indent="0">
              <a:spcAft>
                <a:spcPts val="600"/>
              </a:spcAft>
              <a:buNone/>
            </a:pPr>
            <a:endParaRPr lang="de-CH" sz="2000" dirty="0">
              <a:latin typeface="+mj-lt"/>
            </a:endParaRPr>
          </a:p>
        </p:txBody>
      </p:sp>
    </p:spTree>
    <p:extLst>
      <p:ext uri="{BB962C8B-B14F-4D97-AF65-F5344CB8AC3E}">
        <p14:creationId xmlns:p14="http://schemas.microsoft.com/office/powerpoint/2010/main" val="3103685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b="1" dirty="0"/>
              <a:t>Behandlung der dritten Säule im Nachlass</a:t>
            </a:r>
          </a:p>
        </p:txBody>
      </p:sp>
      <p:sp>
        <p:nvSpPr>
          <p:cNvPr id="7" name="Textplatzhalter 6"/>
          <p:cNvSpPr>
            <a:spLocks noGrp="1"/>
          </p:cNvSpPr>
          <p:nvPr>
            <p:ph type="body" sz="quarter" idx="13"/>
          </p:nvPr>
        </p:nvSpPr>
        <p:spPr>
          <a:xfrm>
            <a:off x="719138" y="1772816"/>
            <a:ext cx="7489825" cy="4284749"/>
          </a:xfrm>
        </p:spPr>
        <p:txBody>
          <a:bodyPr/>
          <a:lstStyle/>
          <a:p>
            <a:pPr marL="0" indent="0">
              <a:spcAft>
                <a:spcPts val="600"/>
              </a:spcAft>
              <a:buNone/>
            </a:pPr>
            <a:r>
              <a:rPr lang="de-CH" sz="2000" b="1" dirty="0">
                <a:latin typeface="+mj-lt"/>
              </a:rPr>
              <a:t>Art. 476 ZGB</a:t>
            </a:r>
          </a:p>
          <a:p>
            <a:pPr>
              <a:spcAft>
                <a:spcPts val="600"/>
              </a:spcAft>
            </a:pPr>
            <a:r>
              <a:rPr lang="de-CH" sz="2000" dirty="0">
                <a:latin typeface="+mj-lt"/>
              </a:rPr>
              <a:t>1) Ist ein auf den Tod des Erblassers gestellter </a:t>
            </a:r>
            <a:r>
              <a:rPr lang="de-CH" sz="2000" dirty="0">
                <a:solidFill>
                  <a:srgbClr val="FF0000"/>
                </a:solidFill>
                <a:latin typeface="+mj-lt"/>
              </a:rPr>
              <a:t>Versicherungs-anspruch</a:t>
            </a:r>
            <a:r>
              <a:rPr lang="de-CH" sz="2000" dirty="0">
                <a:latin typeface="+mj-lt"/>
              </a:rPr>
              <a:t>, einschliesslich eines solchen Anspruchs aus der gebundenen Selbstvorsorge, mit Verfügung unter Lebenden oder von Todes wegen zugunsten eines Dritten begründet oder bei Lebzeiten des Erblassers unentgeltlich auf einen Dritten übertragen worden, so wird der </a:t>
            </a:r>
            <a:r>
              <a:rPr lang="de-CH" sz="2000" dirty="0">
                <a:solidFill>
                  <a:srgbClr val="FF0000"/>
                </a:solidFill>
                <a:latin typeface="+mj-lt"/>
              </a:rPr>
              <a:t>Rückkaufswert</a:t>
            </a:r>
            <a:r>
              <a:rPr lang="de-CH" sz="2000" dirty="0">
                <a:latin typeface="+mj-lt"/>
              </a:rPr>
              <a:t> des Versicherungsanspruchs im Zeitpunkt des Todes des Erblassers zu dessen Vermögen hinzugerechnet.</a:t>
            </a:r>
          </a:p>
          <a:p>
            <a:pPr>
              <a:spcAft>
                <a:spcPts val="600"/>
              </a:spcAft>
            </a:pPr>
            <a:r>
              <a:rPr lang="de-CH" sz="2000" dirty="0">
                <a:latin typeface="+mj-lt"/>
              </a:rPr>
              <a:t>2) Ebenfalls zum Vermögen des Erblassers hinzugerechnet werden Ansprüche von Begünstigten aus der gebundenen Selbstvorsorge des Erblassers bei einer </a:t>
            </a:r>
            <a:r>
              <a:rPr lang="de-CH" sz="2000" dirty="0">
                <a:solidFill>
                  <a:srgbClr val="FF0000"/>
                </a:solidFill>
                <a:latin typeface="+mj-lt"/>
              </a:rPr>
              <a:t>Bankstiftung</a:t>
            </a:r>
            <a:r>
              <a:rPr lang="de-CH" sz="2000" dirty="0">
                <a:latin typeface="+mj-lt"/>
              </a:rPr>
              <a:t>.</a:t>
            </a:r>
            <a:endParaRPr lang="de-CH" sz="2000" dirty="0">
              <a:solidFill>
                <a:srgbClr val="FF0000"/>
              </a:solidFill>
              <a:latin typeface="+mj-lt"/>
            </a:endParaRPr>
          </a:p>
          <a:p>
            <a:pPr marL="0" indent="0">
              <a:spcAft>
                <a:spcPts val="600"/>
              </a:spcAft>
              <a:buNone/>
            </a:pPr>
            <a:endParaRPr lang="de-CH" sz="2000" dirty="0">
              <a:latin typeface="+mj-lt"/>
            </a:endParaRPr>
          </a:p>
        </p:txBody>
      </p:sp>
    </p:spTree>
    <p:extLst>
      <p:ext uri="{BB962C8B-B14F-4D97-AF65-F5344CB8AC3E}">
        <p14:creationId xmlns:p14="http://schemas.microsoft.com/office/powerpoint/2010/main" val="1286502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b="1" dirty="0"/>
              <a:t>Behandlung der dritten Säule im Nachlass</a:t>
            </a:r>
          </a:p>
        </p:txBody>
      </p:sp>
      <p:sp>
        <p:nvSpPr>
          <p:cNvPr id="7" name="Textplatzhalter 6"/>
          <p:cNvSpPr>
            <a:spLocks noGrp="1"/>
          </p:cNvSpPr>
          <p:nvPr>
            <p:ph type="body" sz="quarter" idx="13"/>
          </p:nvPr>
        </p:nvSpPr>
        <p:spPr>
          <a:xfrm>
            <a:off x="719138" y="1772816"/>
            <a:ext cx="7489825" cy="4284749"/>
          </a:xfrm>
        </p:spPr>
        <p:txBody>
          <a:bodyPr/>
          <a:lstStyle/>
          <a:p>
            <a:pPr>
              <a:spcAft>
                <a:spcPts val="600"/>
              </a:spcAft>
            </a:pPr>
            <a:r>
              <a:rPr lang="de-CH" sz="2000" dirty="0">
                <a:solidFill>
                  <a:srgbClr val="FF0000"/>
                </a:solidFill>
                <a:latin typeface="+mj-lt"/>
              </a:rPr>
              <a:t>Gleichbehandlung</a:t>
            </a:r>
            <a:r>
              <a:rPr lang="de-CH" sz="2000" dirty="0">
                <a:latin typeface="+mj-lt"/>
              </a:rPr>
              <a:t> von Vorsorgeguthaben bei Versicherern und Banken seit der Revision.</a:t>
            </a:r>
          </a:p>
          <a:p>
            <a:pPr>
              <a:spcAft>
                <a:spcPts val="600"/>
              </a:spcAft>
            </a:pPr>
            <a:r>
              <a:rPr lang="de-CH" sz="2000" dirty="0">
                <a:latin typeface="+mj-lt"/>
              </a:rPr>
              <a:t>Gehören </a:t>
            </a:r>
            <a:r>
              <a:rPr lang="de-CH" sz="2000" dirty="0">
                <a:solidFill>
                  <a:srgbClr val="FF0000"/>
                </a:solidFill>
                <a:latin typeface="+mj-lt"/>
              </a:rPr>
              <a:t>nicht</a:t>
            </a:r>
            <a:r>
              <a:rPr lang="de-CH" sz="2000" dirty="0">
                <a:latin typeface="+mj-lt"/>
              </a:rPr>
              <a:t> zum Nachlass.</a:t>
            </a:r>
          </a:p>
          <a:p>
            <a:pPr>
              <a:spcAft>
                <a:spcPts val="600"/>
              </a:spcAft>
            </a:pPr>
            <a:r>
              <a:rPr lang="de-CH" sz="2000" dirty="0">
                <a:solidFill>
                  <a:srgbClr val="FF0000"/>
                </a:solidFill>
                <a:latin typeface="+mj-lt"/>
              </a:rPr>
              <a:t>Eigener Anspruch </a:t>
            </a:r>
            <a:r>
              <a:rPr lang="de-CH" sz="2000" dirty="0">
                <a:latin typeface="+mj-lt"/>
              </a:rPr>
              <a:t>des Begünstigten. Zustimmung der (Mit-)Erben nicht erforderlich.</a:t>
            </a:r>
          </a:p>
          <a:p>
            <a:pPr>
              <a:spcAft>
                <a:spcPts val="600"/>
              </a:spcAft>
            </a:pPr>
            <a:r>
              <a:rPr lang="de-CH" sz="2000" dirty="0">
                <a:solidFill>
                  <a:srgbClr val="FF0000"/>
                </a:solidFill>
                <a:latin typeface="+mj-lt"/>
              </a:rPr>
              <a:t>Hinzurechnung</a:t>
            </a:r>
            <a:r>
              <a:rPr lang="de-CH" sz="2000" dirty="0">
                <a:latin typeface="+mj-lt"/>
              </a:rPr>
              <a:t> mit Rückkaufswert per Todestag (Art. 476 ZGB).</a:t>
            </a:r>
          </a:p>
          <a:p>
            <a:pPr>
              <a:spcAft>
                <a:spcPts val="600"/>
              </a:spcAft>
            </a:pPr>
            <a:r>
              <a:rPr lang="de-CH" sz="2000" dirty="0">
                <a:latin typeface="+mj-lt"/>
              </a:rPr>
              <a:t>Erbrechtliche Berücksichtigung allerdings nur für die </a:t>
            </a:r>
            <a:r>
              <a:rPr lang="de-CH" sz="2000" dirty="0">
                <a:solidFill>
                  <a:srgbClr val="FF0000"/>
                </a:solidFill>
                <a:latin typeface="+mj-lt"/>
              </a:rPr>
              <a:t>Berechnung des verfügbaren Teils</a:t>
            </a:r>
            <a:r>
              <a:rPr lang="de-CH" sz="2000" dirty="0">
                <a:latin typeface="+mj-lt"/>
              </a:rPr>
              <a:t> (Art. 474 ff. ZGB), d.h. bei einer mutmasslichen Verletzung von Pflichtteilen (keine Ausgleichung).</a:t>
            </a:r>
          </a:p>
          <a:p>
            <a:pPr>
              <a:spcAft>
                <a:spcPts val="600"/>
              </a:spcAft>
            </a:pPr>
            <a:endParaRPr lang="de-CH" sz="2000" dirty="0">
              <a:solidFill>
                <a:srgbClr val="FF0000"/>
              </a:solidFill>
              <a:latin typeface="+mj-lt"/>
            </a:endParaRPr>
          </a:p>
          <a:p>
            <a:pPr marL="0" indent="0">
              <a:spcAft>
                <a:spcPts val="600"/>
              </a:spcAft>
              <a:buNone/>
            </a:pPr>
            <a:endParaRPr lang="de-CH" sz="2000" dirty="0">
              <a:latin typeface="+mj-lt"/>
            </a:endParaRPr>
          </a:p>
        </p:txBody>
      </p:sp>
    </p:spTree>
    <p:extLst>
      <p:ext uri="{BB962C8B-B14F-4D97-AF65-F5344CB8AC3E}">
        <p14:creationId xmlns:p14="http://schemas.microsoft.com/office/powerpoint/2010/main" val="339827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b="1" dirty="0"/>
              <a:t>Diskussion</a:t>
            </a:r>
          </a:p>
        </p:txBody>
      </p:sp>
      <p:pic>
        <p:nvPicPr>
          <p:cNvPr id="2" name="Grafik 1">
            <a:extLst>
              <a:ext uri="{FF2B5EF4-FFF2-40B4-BE49-F238E27FC236}">
                <a16:creationId xmlns:a16="http://schemas.microsoft.com/office/drawing/2014/main" id="{D70CABCC-2241-4F13-8A3B-B46D6A1AAE06}"/>
              </a:ext>
            </a:extLst>
          </p:cNvPr>
          <p:cNvPicPr>
            <a:picLocks noChangeAspect="1"/>
          </p:cNvPicPr>
          <p:nvPr/>
        </p:nvPicPr>
        <p:blipFill>
          <a:blip r:embed="rId2"/>
          <a:stretch>
            <a:fillRect/>
          </a:stretch>
        </p:blipFill>
        <p:spPr>
          <a:xfrm>
            <a:off x="719138" y="1668186"/>
            <a:ext cx="4322439" cy="4285859"/>
          </a:xfrm>
          <a:prstGeom prst="rect">
            <a:avLst/>
          </a:prstGeom>
        </p:spPr>
      </p:pic>
    </p:spTree>
    <p:extLst>
      <p:ext uri="{BB962C8B-B14F-4D97-AF65-F5344CB8AC3E}">
        <p14:creationId xmlns:p14="http://schemas.microsoft.com/office/powerpoint/2010/main" val="123573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b="1" dirty="0"/>
              <a:t>Ausgangsbeispiel</a:t>
            </a:r>
          </a:p>
        </p:txBody>
      </p:sp>
      <p:sp>
        <p:nvSpPr>
          <p:cNvPr id="7" name="Textplatzhalter 6"/>
          <p:cNvSpPr>
            <a:spLocks noGrp="1"/>
          </p:cNvSpPr>
          <p:nvPr>
            <p:ph type="body" sz="quarter" idx="13"/>
          </p:nvPr>
        </p:nvSpPr>
        <p:spPr>
          <a:xfrm>
            <a:off x="719138" y="1772816"/>
            <a:ext cx="7489825" cy="4464769"/>
          </a:xfrm>
        </p:spPr>
        <p:txBody>
          <a:bodyPr/>
          <a:lstStyle/>
          <a:p>
            <a:pPr marL="0" indent="0">
              <a:spcAft>
                <a:spcPts val="600"/>
              </a:spcAft>
              <a:buNone/>
            </a:pPr>
            <a:r>
              <a:rPr lang="de-CH" sz="2000" dirty="0">
                <a:latin typeface="+mj-lt"/>
              </a:rPr>
              <a:t>Hans stirbt und hinterlässt seine Ehefrau Marie und die einzige Tochter Petra. Der Nachlass besteht im Wesentlichen nur aus einer Liegenschaft.</a:t>
            </a:r>
          </a:p>
          <a:p>
            <a:pPr marL="0" indent="0">
              <a:spcAft>
                <a:spcPts val="600"/>
              </a:spcAft>
              <a:buNone/>
            </a:pPr>
            <a:endParaRPr lang="de-CH" sz="2000" dirty="0">
              <a:latin typeface="+mj-lt"/>
            </a:endParaRPr>
          </a:p>
        </p:txBody>
      </p:sp>
      <p:sp>
        <p:nvSpPr>
          <p:cNvPr id="2" name="Ellipse 1">
            <a:extLst>
              <a:ext uri="{FF2B5EF4-FFF2-40B4-BE49-F238E27FC236}">
                <a16:creationId xmlns:a16="http://schemas.microsoft.com/office/drawing/2014/main" id="{B1BFFB21-B027-423E-888A-05FD72B724BB}"/>
              </a:ext>
            </a:extLst>
          </p:cNvPr>
          <p:cNvSpPr/>
          <p:nvPr/>
        </p:nvSpPr>
        <p:spPr>
          <a:xfrm>
            <a:off x="1331640" y="3212976"/>
            <a:ext cx="792088" cy="7920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 name="Rechteck 2">
            <a:extLst>
              <a:ext uri="{FF2B5EF4-FFF2-40B4-BE49-F238E27FC236}">
                <a16:creationId xmlns:a16="http://schemas.microsoft.com/office/drawing/2014/main" id="{C3271E03-4912-4FE3-9944-551A9137AFDD}"/>
              </a:ext>
            </a:extLst>
          </p:cNvPr>
          <p:cNvSpPr/>
          <p:nvPr/>
        </p:nvSpPr>
        <p:spPr>
          <a:xfrm>
            <a:off x="2987824" y="3212976"/>
            <a:ext cx="792088" cy="792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Bogen 3">
            <a:extLst>
              <a:ext uri="{FF2B5EF4-FFF2-40B4-BE49-F238E27FC236}">
                <a16:creationId xmlns:a16="http://schemas.microsoft.com/office/drawing/2014/main" id="{E6F4110D-D7B2-4BE9-A404-E6E44DE370F3}"/>
              </a:ext>
            </a:extLst>
          </p:cNvPr>
          <p:cNvSpPr/>
          <p:nvPr/>
        </p:nvSpPr>
        <p:spPr>
          <a:xfrm rot="5400000">
            <a:off x="2070427" y="3199348"/>
            <a:ext cx="1044550" cy="1654340"/>
          </a:xfrm>
          <a:prstGeom prst="arc">
            <a:avLst>
              <a:gd name="adj1" fmla="val 16211428"/>
              <a:gd name="adj2" fmla="val 535956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8" name="Gerader Verbinder 7">
            <a:extLst>
              <a:ext uri="{FF2B5EF4-FFF2-40B4-BE49-F238E27FC236}">
                <a16:creationId xmlns:a16="http://schemas.microsoft.com/office/drawing/2014/main" id="{74C3C3C2-B628-44A4-86C7-0ACED2CF00C8}"/>
              </a:ext>
            </a:extLst>
          </p:cNvPr>
          <p:cNvCxnSpPr>
            <a:cxnSpLocks/>
          </p:cNvCxnSpPr>
          <p:nvPr/>
        </p:nvCxnSpPr>
        <p:spPr>
          <a:xfrm>
            <a:off x="2555776" y="4548793"/>
            <a:ext cx="0" cy="608399"/>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FB1DB15C-EBAA-4C9B-A9CF-756B519964A5}"/>
              </a:ext>
            </a:extLst>
          </p:cNvPr>
          <p:cNvSpPr/>
          <p:nvPr/>
        </p:nvSpPr>
        <p:spPr>
          <a:xfrm>
            <a:off x="2123728" y="5157192"/>
            <a:ext cx="792088" cy="792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3" name="Gerader Verbinder 12">
            <a:extLst>
              <a:ext uri="{FF2B5EF4-FFF2-40B4-BE49-F238E27FC236}">
                <a16:creationId xmlns:a16="http://schemas.microsoft.com/office/drawing/2014/main" id="{FC1D8227-EE91-4E81-A534-4F42402DF232}"/>
              </a:ext>
            </a:extLst>
          </p:cNvPr>
          <p:cNvCxnSpPr>
            <a:cxnSpLocks/>
          </p:cNvCxnSpPr>
          <p:nvPr/>
        </p:nvCxnSpPr>
        <p:spPr>
          <a:xfrm>
            <a:off x="1331640" y="3212976"/>
            <a:ext cx="792088"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DFDE100A-7419-4CBD-A21E-C5AD5A9740D7}"/>
              </a:ext>
            </a:extLst>
          </p:cNvPr>
          <p:cNvCxnSpPr/>
          <p:nvPr/>
        </p:nvCxnSpPr>
        <p:spPr>
          <a:xfrm flipH="1">
            <a:off x="1331640" y="3212976"/>
            <a:ext cx="792088" cy="792088"/>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Grafik 17" descr="Vorstadtszenerie">
            <a:extLst>
              <a:ext uri="{FF2B5EF4-FFF2-40B4-BE49-F238E27FC236}">
                <a16:creationId xmlns:a16="http://schemas.microsoft.com/office/drawing/2014/main" id="{721DDD6C-BE86-43D5-B790-9FE8C7CBD0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2454" y="3125710"/>
            <a:ext cx="2483841" cy="2319514"/>
          </a:xfrm>
          <a:prstGeom prst="rect">
            <a:avLst/>
          </a:prstGeom>
        </p:spPr>
      </p:pic>
      <p:sp>
        <p:nvSpPr>
          <p:cNvPr id="19" name="Textfeld 18">
            <a:extLst>
              <a:ext uri="{FF2B5EF4-FFF2-40B4-BE49-F238E27FC236}">
                <a16:creationId xmlns:a16="http://schemas.microsoft.com/office/drawing/2014/main" id="{33C22E04-5DFD-46D3-9655-5346F3119C1B}"/>
              </a:ext>
            </a:extLst>
          </p:cNvPr>
          <p:cNvSpPr txBox="1"/>
          <p:nvPr/>
        </p:nvSpPr>
        <p:spPr>
          <a:xfrm>
            <a:off x="1403648" y="3448076"/>
            <a:ext cx="576064" cy="321887"/>
          </a:xfrm>
          <a:prstGeom prst="rect">
            <a:avLst/>
          </a:prstGeom>
          <a:noFill/>
        </p:spPr>
        <p:txBody>
          <a:bodyPr wrap="square" lIns="0" tIns="0" rIns="0" bIns="0" rtlCol="0">
            <a:noAutofit/>
          </a:bodyPr>
          <a:lstStyle/>
          <a:p>
            <a:r>
              <a:rPr lang="de-CH" dirty="0"/>
              <a:t>Hans</a:t>
            </a:r>
          </a:p>
        </p:txBody>
      </p:sp>
      <p:sp>
        <p:nvSpPr>
          <p:cNvPr id="20" name="Textfeld 19">
            <a:extLst>
              <a:ext uri="{FF2B5EF4-FFF2-40B4-BE49-F238E27FC236}">
                <a16:creationId xmlns:a16="http://schemas.microsoft.com/office/drawing/2014/main" id="{D9E4916C-023E-4D2F-BBAB-FB483BD257A8}"/>
              </a:ext>
            </a:extLst>
          </p:cNvPr>
          <p:cNvSpPr txBox="1"/>
          <p:nvPr/>
        </p:nvSpPr>
        <p:spPr>
          <a:xfrm>
            <a:off x="3131840" y="3467153"/>
            <a:ext cx="576064" cy="321887"/>
          </a:xfrm>
          <a:prstGeom prst="rect">
            <a:avLst/>
          </a:prstGeom>
          <a:noFill/>
        </p:spPr>
        <p:txBody>
          <a:bodyPr wrap="square" lIns="0" tIns="0" rIns="0" bIns="0" rtlCol="0">
            <a:noAutofit/>
          </a:bodyPr>
          <a:lstStyle/>
          <a:p>
            <a:r>
              <a:rPr lang="de-CH" dirty="0"/>
              <a:t>Marie</a:t>
            </a:r>
          </a:p>
        </p:txBody>
      </p:sp>
      <p:sp>
        <p:nvSpPr>
          <p:cNvPr id="21" name="Textfeld 20">
            <a:extLst>
              <a:ext uri="{FF2B5EF4-FFF2-40B4-BE49-F238E27FC236}">
                <a16:creationId xmlns:a16="http://schemas.microsoft.com/office/drawing/2014/main" id="{2BD71CD0-58A9-4733-9BDA-959C7671E91C}"/>
              </a:ext>
            </a:extLst>
          </p:cNvPr>
          <p:cNvSpPr txBox="1"/>
          <p:nvPr/>
        </p:nvSpPr>
        <p:spPr>
          <a:xfrm>
            <a:off x="2231740" y="5366978"/>
            <a:ext cx="576064" cy="321887"/>
          </a:xfrm>
          <a:prstGeom prst="rect">
            <a:avLst/>
          </a:prstGeom>
          <a:noFill/>
        </p:spPr>
        <p:txBody>
          <a:bodyPr wrap="square" lIns="0" tIns="0" rIns="0" bIns="0" rtlCol="0">
            <a:noAutofit/>
          </a:bodyPr>
          <a:lstStyle/>
          <a:p>
            <a:r>
              <a:rPr lang="de-CH" dirty="0"/>
              <a:t>Petra</a:t>
            </a:r>
          </a:p>
        </p:txBody>
      </p:sp>
    </p:spTree>
    <p:extLst>
      <p:ext uri="{BB962C8B-B14F-4D97-AF65-F5344CB8AC3E}">
        <p14:creationId xmlns:p14="http://schemas.microsoft.com/office/powerpoint/2010/main" val="215484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b="1" dirty="0"/>
              <a:t>Gesetzliche Erbfolge </a:t>
            </a:r>
            <a:br>
              <a:rPr lang="de-CH" b="1" dirty="0"/>
            </a:br>
            <a:r>
              <a:rPr lang="de-CH" b="1" dirty="0"/>
              <a:t>(keine Verfügung von Todes wegen)</a:t>
            </a:r>
          </a:p>
        </p:txBody>
      </p:sp>
      <p:sp>
        <p:nvSpPr>
          <p:cNvPr id="7" name="Textplatzhalter 6"/>
          <p:cNvSpPr>
            <a:spLocks noGrp="1"/>
          </p:cNvSpPr>
          <p:nvPr>
            <p:ph type="body" sz="quarter" idx="13"/>
          </p:nvPr>
        </p:nvSpPr>
        <p:spPr>
          <a:xfrm>
            <a:off x="719138" y="1772816"/>
            <a:ext cx="7489825" cy="4464769"/>
          </a:xfrm>
        </p:spPr>
        <p:txBody>
          <a:bodyPr/>
          <a:lstStyle/>
          <a:p>
            <a:pPr marL="0" indent="0">
              <a:spcAft>
                <a:spcPts val="600"/>
              </a:spcAft>
              <a:buNone/>
            </a:pPr>
            <a:endParaRPr lang="de-CH" sz="2000" dirty="0">
              <a:latin typeface="+mj-lt"/>
            </a:endParaRPr>
          </a:p>
          <a:p>
            <a:pPr marL="0" indent="0">
              <a:spcAft>
                <a:spcPts val="600"/>
              </a:spcAft>
              <a:buNone/>
            </a:pPr>
            <a:endParaRPr lang="de-CH" sz="2000" dirty="0">
              <a:latin typeface="+mj-lt"/>
            </a:endParaRPr>
          </a:p>
        </p:txBody>
      </p:sp>
      <p:sp>
        <p:nvSpPr>
          <p:cNvPr id="8" name="Textfeld 7">
            <a:extLst>
              <a:ext uri="{FF2B5EF4-FFF2-40B4-BE49-F238E27FC236}">
                <a16:creationId xmlns:a16="http://schemas.microsoft.com/office/drawing/2014/main" id="{0B59B861-10B9-4E29-B2EB-18D1B8F1CBD0}"/>
              </a:ext>
            </a:extLst>
          </p:cNvPr>
          <p:cNvSpPr txBox="1"/>
          <p:nvPr/>
        </p:nvSpPr>
        <p:spPr>
          <a:xfrm>
            <a:off x="1691680" y="3916264"/>
            <a:ext cx="1152125" cy="321887"/>
          </a:xfrm>
          <a:prstGeom prst="rect">
            <a:avLst/>
          </a:prstGeom>
          <a:noFill/>
        </p:spPr>
        <p:txBody>
          <a:bodyPr wrap="square" lIns="0" tIns="0" rIns="0" bIns="0" rtlCol="0">
            <a:noAutofit/>
          </a:bodyPr>
          <a:lstStyle/>
          <a:p>
            <a:r>
              <a:rPr lang="de-CH" dirty="0"/>
              <a:t>Marie 50%</a:t>
            </a:r>
          </a:p>
        </p:txBody>
      </p:sp>
      <p:sp>
        <p:nvSpPr>
          <p:cNvPr id="9" name="Textfeld 8">
            <a:extLst>
              <a:ext uri="{FF2B5EF4-FFF2-40B4-BE49-F238E27FC236}">
                <a16:creationId xmlns:a16="http://schemas.microsoft.com/office/drawing/2014/main" id="{4B7A2F8F-060F-45AD-BEBE-BF38EF3398D0}"/>
              </a:ext>
            </a:extLst>
          </p:cNvPr>
          <p:cNvSpPr txBox="1"/>
          <p:nvPr/>
        </p:nvSpPr>
        <p:spPr>
          <a:xfrm>
            <a:off x="6648437" y="3880124"/>
            <a:ext cx="1163923" cy="321887"/>
          </a:xfrm>
          <a:prstGeom prst="rect">
            <a:avLst/>
          </a:prstGeom>
          <a:noFill/>
        </p:spPr>
        <p:txBody>
          <a:bodyPr wrap="square" lIns="0" tIns="0" rIns="0" bIns="0" rtlCol="0">
            <a:noAutofit/>
          </a:bodyPr>
          <a:lstStyle/>
          <a:p>
            <a:r>
              <a:rPr lang="de-CH" dirty="0"/>
              <a:t>Petra 50%</a:t>
            </a:r>
          </a:p>
        </p:txBody>
      </p:sp>
      <p:cxnSp>
        <p:nvCxnSpPr>
          <p:cNvPr id="5" name="Gerader Verbinder 4">
            <a:extLst>
              <a:ext uri="{FF2B5EF4-FFF2-40B4-BE49-F238E27FC236}">
                <a16:creationId xmlns:a16="http://schemas.microsoft.com/office/drawing/2014/main" id="{12DF1DDE-6B81-4F26-AABF-BB2287366F33}"/>
              </a:ext>
            </a:extLst>
          </p:cNvPr>
          <p:cNvCxnSpPr>
            <a:cxnSpLocks/>
          </p:cNvCxnSpPr>
          <p:nvPr/>
        </p:nvCxnSpPr>
        <p:spPr>
          <a:xfrm>
            <a:off x="4716016" y="2132856"/>
            <a:ext cx="0" cy="38884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3005D9CD-18A9-4681-8AE0-46AA62433B3F}"/>
              </a:ext>
            </a:extLst>
          </p:cNvPr>
          <p:cNvPicPr>
            <a:picLocks noChangeAspect="1"/>
          </p:cNvPicPr>
          <p:nvPr/>
        </p:nvPicPr>
        <p:blipFill>
          <a:blip r:embed="rId2"/>
          <a:stretch>
            <a:fillRect/>
          </a:stretch>
        </p:blipFill>
        <p:spPr>
          <a:xfrm>
            <a:off x="3530873" y="2624487"/>
            <a:ext cx="2481287" cy="2316681"/>
          </a:xfrm>
          <a:prstGeom prst="rect">
            <a:avLst/>
          </a:prstGeom>
        </p:spPr>
      </p:pic>
    </p:spTree>
    <p:extLst>
      <p:ext uri="{BB962C8B-B14F-4D97-AF65-F5344CB8AC3E}">
        <p14:creationId xmlns:p14="http://schemas.microsoft.com/office/powerpoint/2010/main" val="1475446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b="1" dirty="0"/>
              <a:t>Verfügung von Todes wegen</a:t>
            </a:r>
          </a:p>
        </p:txBody>
      </p:sp>
      <p:sp>
        <p:nvSpPr>
          <p:cNvPr id="7" name="Textplatzhalter 6"/>
          <p:cNvSpPr>
            <a:spLocks noGrp="1"/>
          </p:cNvSpPr>
          <p:nvPr>
            <p:ph type="body" sz="quarter" idx="13"/>
          </p:nvPr>
        </p:nvSpPr>
        <p:spPr/>
        <p:txBody>
          <a:bodyPr/>
          <a:lstStyle/>
          <a:p>
            <a:pPr marL="457200" indent="-457200">
              <a:spcAft>
                <a:spcPts val="600"/>
              </a:spcAft>
              <a:buAutoNum type="arabicParenR"/>
            </a:pPr>
            <a:r>
              <a:rPr lang="de-CH" sz="2400" dirty="0">
                <a:latin typeface="+mj-lt"/>
              </a:rPr>
              <a:t>Zuweisung der Liegenschaft an die Ehefrau (Teilungsvorschrift, vgl. auch Art. 612a ZGB)</a:t>
            </a:r>
          </a:p>
          <a:p>
            <a:pPr marL="457200" indent="-457200">
              <a:spcAft>
                <a:spcPts val="600"/>
              </a:spcAft>
              <a:buAutoNum type="arabicParenR"/>
            </a:pPr>
            <a:r>
              <a:rPr lang="de-CH" sz="2400" dirty="0">
                <a:latin typeface="+mj-lt"/>
              </a:rPr>
              <a:t>Petra auf den Pflichtteil setzen (1/4) und die verfügbare Quote der Ehefrau zuwenden (3/4)</a:t>
            </a:r>
          </a:p>
          <a:p>
            <a:pPr marL="457200" indent="-457200">
              <a:spcAft>
                <a:spcPts val="600"/>
              </a:spcAft>
              <a:buAutoNum type="arabicParenR"/>
            </a:pPr>
            <a:r>
              <a:rPr lang="de-CH" sz="2400" dirty="0">
                <a:latin typeface="+mj-lt"/>
              </a:rPr>
              <a:t>Petra enterben oder übergehen (wäre anfechtbar)</a:t>
            </a:r>
          </a:p>
          <a:p>
            <a:pPr marL="457200" indent="-457200">
              <a:spcAft>
                <a:spcPts val="600"/>
              </a:spcAft>
              <a:buAutoNum type="arabicParenR"/>
            </a:pPr>
            <a:r>
              <a:rPr lang="de-CH" sz="2400" dirty="0">
                <a:latin typeface="+mj-lt"/>
              </a:rPr>
              <a:t>Petra kann einen Erbverzicht abgeben oder im Nachlass von Hans ausschlagen (freiwillig)</a:t>
            </a:r>
          </a:p>
          <a:p>
            <a:pPr marL="457200" indent="-457200">
              <a:spcAft>
                <a:spcPts val="600"/>
              </a:spcAft>
              <a:buAutoNum type="arabicParenR"/>
            </a:pPr>
            <a:r>
              <a:rPr lang="de-CH" sz="2400" dirty="0">
                <a:latin typeface="+mj-lt"/>
              </a:rPr>
              <a:t>Gewöhnliche Nutzniessung nach Art. 745 ff. ZGB</a:t>
            </a:r>
          </a:p>
          <a:p>
            <a:pPr marL="457200" indent="-457200">
              <a:spcAft>
                <a:spcPts val="600"/>
              </a:spcAft>
              <a:buAutoNum type="arabicParenR"/>
            </a:pPr>
            <a:endParaRPr lang="de-CH" sz="2400" dirty="0">
              <a:latin typeface="+mj-lt"/>
            </a:endParaRPr>
          </a:p>
          <a:p>
            <a:pPr marL="0" lvl="1" indent="0">
              <a:spcAft>
                <a:spcPts val="600"/>
              </a:spcAft>
              <a:buNone/>
            </a:pPr>
            <a:endParaRPr lang="de-CH" sz="2200" dirty="0">
              <a:latin typeface="+mj-lt"/>
            </a:endParaRPr>
          </a:p>
        </p:txBody>
      </p:sp>
    </p:spTree>
    <p:extLst>
      <p:ext uri="{BB962C8B-B14F-4D97-AF65-F5344CB8AC3E}">
        <p14:creationId xmlns:p14="http://schemas.microsoft.com/office/powerpoint/2010/main" val="2388414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b="1" dirty="0"/>
              <a:t>Nutzniessung nach 473 ZGB</a:t>
            </a:r>
          </a:p>
        </p:txBody>
      </p:sp>
      <p:sp>
        <p:nvSpPr>
          <p:cNvPr id="7" name="Textplatzhalter 6"/>
          <p:cNvSpPr>
            <a:spLocks noGrp="1"/>
          </p:cNvSpPr>
          <p:nvPr>
            <p:ph type="body" sz="quarter" idx="13"/>
          </p:nvPr>
        </p:nvSpPr>
        <p:spPr/>
        <p:txBody>
          <a:bodyPr/>
          <a:lstStyle/>
          <a:p>
            <a:pPr marL="0" indent="0">
              <a:spcAft>
                <a:spcPts val="600"/>
              </a:spcAft>
              <a:buNone/>
            </a:pPr>
            <a:r>
              <a:rPr lang="de-CH" sz="2400" dirty="0">
                <a:latin typeface="+mj-lt"/>
              </a:rPr>
              <a:t>1) Unabhängig von einer allfälligen Verfügung über den verfügbaren Teil kann der Erblasser dem überlebenden Ehegatten[…] durch </a:t>
            </a:r>
            <a:r>
              <a:rPr lang="de-CH" sz="2400" dirty="0">
                <a:solidFill>
                  <a:srgbClr val="FF0000"/>
                </a:solidFill>
                <a:latin typeface="+mj-lt"/>
              </a:rPr>
              <a:t>Verfügung von Todes </a:t>
            </a:r>
            <a:r>
              <a:rPr lang="de-CH" sz="2400" dirty="0">
                <a:latin typeface="+mj-lt"/>
              </a:rPr>
              <a:t>wegen gegenüber den </a:t>
            </a:r>
            <a:r>
              <a:rPr lang="de-CH" sz="2400" dirty="0">
                <a:solidFill>
                  <a:srgbClr val="FF0000"/>
                </a:solidFill>
                <a:latin typeface="+mj-lt"/>
              </a:rPr>
              <a:t>gemeinsamen</a:t>
            </a:r>
            <a:r>
              <a:rPr lang="de-CH" sz="2400" dirty="0">
                <a:latin typeface="+mj-lt"/>
              </a:rPr>
              <a:t> Nachkommen die Nutzniessung am </a:t>
            </a:r>
            <a:r>
              <a:rPr lang="de-CH" sz="2400" dirty="0">
                <a:solidFill>
                  <a:srgbClr val="FF0000"/>
                </a:solidFill>
                <a:latin typeface="+mj-lt"/>
              </a:rPr>
              <a:t>ganzen</a:t>
            </a:r>
            <a:r>
              <a:rPr lang="de-CH" sz="2400" dirty="0">
                <a:latin typeface="+mj-lt"/>
              </a:rPr>
              <a:t> ihnen zufallenden Teil der Erbschaft zuwenden.</a:t>
            </a:r>
          </a:p>
          <a:p>
            <a:pPr marL="0" indent="0">
              <a:spcAft>
                <a:spcPts val="600"/>
              </a:spcAft>
              <a:buNone/>
            </a:pPr>
            <a:r>
              <a:rPr lang="de-CH" sz="2400" dirty="0">
                <a:latin typeface="+mj-lt"/>
              </a:rPr>
              <a:t>2)  Diese Nutzniessung tritt </a:t>
            </a:r>
            <a:r>
              <a:rPr lang="de-CH" sz="2400" dirty="0">
                <a:solidFill>
                  <a:srgbClr val="FF0000"/>
                </a:solidFill>
                <a:latin typeface="+mj-lt"/>
              </a:rPr>
              <a:t>an die Stelle des </a:t>
            </a:r>
            <a:r>
              <a:rPr lang="de-CH" sz="2400" dirty="0">
                <a:solidFill>
                  <a:srgbClr val="082B25"/>
                </a:solidFill>
                <a:latin typeface="+mj-lt"/>
              </a:rPr>
              <a:t>dem Ehegatten, [..] neben diesen Nachkommen zustehenden </a:t>
            </a:r>
            <a:r>
              <a:rPr lang="de-CH" sz="2400" dirty="0">
                <a:solidFill>
                  <a:srgbClr val="FF0000"/>
                </a:solidFill>
                <a:latin typeface="+mj-lt"/>
              </a:rPr>
              <a:t>gesetzlichen Erbrechts</a:t>
            </a:r>
            <a:r>
              <a:rPr lang="de-CH" sz="2400" dirty="0">
                <a:latin typeface="+mj-lt"/>
              </a:rPr>
              <a:t>. Neben dieser Nutzniessung beträgt der verfügbare Teil </a:t>
            </a:r>
            <a:r>
              <a:rPr lang="de-CH" sz="2400" dirty="0">
                <a:solidFill>
                  <a:srgbClr val="FF0000"/>
                </a:solidFill>
                <a:latin typeface="+mj-lt"/>
              </a:rPr>
              <a:t>die Hälfte </a:t>
            </a:r>
            <a:r>
              <a:rPr lang="de-CH" sz="2400" dirty="0">
                <a:latin typeface="+mj-lt"/>
              </a:rPr>
              <a:t>des Nachlasses.</a:t>
            </a:r>
          </a:p>
          <a:p>
            <a:pPr marL="0" lvl="1" indent="0">
              <a:spcAft>
                <a:spcPts val="600"/>
              </a:spcAft>
              <a:buNone/>
            </a:pPr>
            <a:endParaRPr lang="de-CH" sz="2200" dirty="0">
              <a:latin typeface="+mj-lt"/>
            </a:endParaRPr>
          </a:p>
        </p:txBody>
      </p:sp>
    </p:spTree>
    <p:extLst>
      <p:ext uri="{BB962C8B-B14F-4D97-AF65-F5344CB8AC3E}">
        <p14:creationId xmlns:p14="http://schemas.microsoft.com/office/powerpoint/2010/main" val="329319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b="1" dirty="0"/>
              <a:t>Nutzniessungsvermächtnis (473 ZGB)</a:t>
            </a:r>
          </a:p>
        </p:txBody>
      </p:sp>
      <p:sp>
        <p:nvSpPr>
          <p:cNvPr id="7" name="Textplatzhalter 6"/>
          <p:cNvSpPr>
            <a:spLocks noGrp="1"/>
          </p:cNvSpPr>
          <p:nvPr>
            <p:ph type="body" sz="quarter" idx="13"/>
          </p:nvPr>
        </p:nvSpPr>
        <p:spPr>
          <a:xfrm>
            <a:off x="719138" y="1772816"/>
            <a:ext cx="7489825" cy="4464769"/>
          </a:xfrm>
        </p:spPr>
        <p:txBody>
          <a:bodyPr/>
          <a:lstStyle/>
          <a:p>
            <a:pPr marL="0" indent="0">
              <a:spcAft>
                <a:spcPts val="600"/>
              </a:spcAft>
              <a:buNone/>
            </a:pPr>
            <a:endParaRPr lang="de-CH" sz="2000" dirty="0">
              <a:latin typeface="+mj-lt"/>
            </a:endParaRPr>
          </a:p>
          <a:p>
            <a:pPr marL="0" indent="0">
              <a:spcAft>
                <a:spcPts val="600"/>
              </a:spcAft>
              <a:buNone/>
            </a:pPr>
            <a:endParaRPr lang="de-CH" sz="2000" dirty="0">
              <a:latin typeface="+mj-lt"/>
            </a:endParaRPr>
          </a:p>
        </p:txBody>
      </p:sp>
      <p:sp>
        <p:nvSpPr>
          <p:cNvPr id="8" name="Textfeld 7">
            <a:extLst>
              <a:ext uri="{FF2B5EF4-FFF2-40B4-BE49-F238E27FC236}">
                <a16:creationId xmlns:a16="http://schemas.microsoft.com/office/drawing/2014/main" id="{0B59B861-10B9-4E29-B2EB-18D1B8F1CBD0}"/>
              </a:ext>
            </a:extLst>
          </p:cNvPr>
          <p:cNvSpPr txBox="1"/>
          <p:nvPr/>
        </p:nvSpPr>
        <p:spPr>
          <a:xfrm>
            <a:off x="6360405" y="4631883"/>
            <a:ext cx="1430174" cy="539362"/>
          </a:xfrm>
          <a:prstGeom prst="rect">
            <a:avLst/>
          </a:prstGeom>
          <a:noFill/>
        </p:spPr>
        <p:txBody>
          <a:bodyPr wrap="square" lIns="0" tIns="0" rIns="0" bIns="0" rtlCol="0">
            <a:noAutofit/>
          </a:bodyPr>
          <a:lstStyle/>
          <a:p>
            <a:r>
              <a:rPr lang="de-CH" dirty="0"/>
              <a:t>Marie 50%</a:t>
            </a:r>
          </a:p>
          <a:p>
            <a:r>
              <a:rPr lang="de-CH" dirty="0"/>
              <a:t>Nutzniessung</a:t>
            </a:r>
          </a:p>
        </p:txBody>
      </p:sp>
      <p:sp>
        <p:nvSpPr>
          <p:cNvPr id="9" name="Textfeld 8">
            <a:extLst>
              <a:ext uri="{FF2B5EF4-FFF2-40B4-BE49-F238E27FC236}">
                <a16:creationId xmlns:a16="http://schemas.microsoft.com/office/drawing/2014/main" id="{4B7A2F8F-060F-45AD-BEBE-BF38EF3398D0}"/>
              </a:ext>
            </a:extLst>
          </p:cNvPr>
          <p:cNvSpPr txBox="1"/>
          <p:nvPr/>
        </p:nvSpPr>
        <p:spPr>
          <a:xfrm>
            <a:off x="6360405" y="3645024"/>
            <a:ext cx="1163923" cy="845020"/>
          </a:xfrm>
          <a:prstGeom prst="rect">
            <a:avLst/>
          </a:prstGeom>
          <a:noFill/>
        </p:spPr>
        <p:txBody>
          <a:bodyPr wrap="square" lIns="0" tIns="0" rIns="0" bIns="0" rtlCol="0">
            <a:noAutofit/>
          </a:bodyPr>
          <a:lstStyle/>
          <a:p>
            <a:r>
              <a:rPr lang="de-CH" dirty="0"/>
              <a:t>Petra 50%</a:t>
            </a:r>
          </a:p>
          <a:p>
            <a:r>
              <a:rPr lang="de-CH" dirty="0"/>
              <a:t>Eigentum</a:t>
            </a:r>
          </a:p>
          <a:p>
            <a:endParaRPr lang="de-CH" dirty="0"/>
          </a:p>
        </p:txBody>
      </p:sp>
      <p:sp>
        <p:nvSpPr>
          <p:cNvPr id="10" name="Ellipse 9">
            <a:extLst>
              <a:ext uri="{FF2B5EF4-FFF2-40B4-BE49-F238E27FC236}">
                <a16:creationId xmlns:a16="http://schemas.microsoft.com/office/drawing/2014/main" id="{7D8B39CB-EC7C-45D1-B052-3840C05B0BC9}"/>
              </a:ext>
            </a:extLst>
          </p:cNvPr>
          <p:cNvSpPr/>
          <p:nvPr/>
        </p:nvSpPr>
        <p:spPr>
          <a:xfrm>
            <a:off x="3347864" y="2636912"/>
            <a:ext cx="2808312" cy="28083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5" name="Gerader Verbinder 4">
            <a:extLst>
              <a:ext uri="{FF2B5EF4-FFF2-40B4-BE49-F238E27FC236}">
                <a16:creationId xmlns:a16="http://schemas.microsoft.com/office/drawing/2014/main" id="{12DF1DDE-6B81-4F26-AABF-BB2287366F33}"/>
              </a:ext>
            </a:extLst>
          </p:cNvPr>
          <p:cNvCxnSpPr/>
          <p:nvPr/>
        </p:nvCxnSpPr>
        <p:spPr>
          <a:xfrm>
            <a:off x="4716016" y="1628800"/>
            <a:ext cx="0" cy="43924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ilkreis 3">
            <a:extLst>
              <a:ext uri="{FF2B5EF4-FFF2-40B4-BE49-F238E27FC236}">
                <a16:creationId xmlns:a16="http://schemas.microsoft.com/office/drawing/2014/main" id="{1B59E188-DAD8-45CB-9E00-D92A1E6FB4A0}"/>
              </a:ext>
            </a:extLst>
          </p:cNvPr>
          <p:cNvSpPr/>
          <p:nvPr/>
        </p:nvSpPr>
        <p:spPr>
          <a:xfrm rot="11061651">
            <a:off x="3307174" y="2639266"/>
            <a:ext cx="2856253" cy="2826533"/>
          </a:xfrm>
          <a:prstGeom prst="pie">
            <a:avLst>
              <a:gd name="adj1" fmla="val 5134855"/>
              <a:gd name="adj2" fmla="val 15928139"/>
            </a:avLst>
          </a:prstGeom>
          <a:gradFill flip="none" rotWithShape="1">
            <a:gsLst>
              <a:gs pos="0">
                <a:srgbClr val="CD4A20">
                  <a:tint val="66000"/>
                  <a:satMod val="160000"/>
                </a:srgbClr>
              </a:gs>
              <a:gs pos="50000">
                <a:srgbClr val="CD4A20">
                  <a:tint val="44500"/>
                  <a:satMod val="160000"/>
                </a:srgbClr>
              </a:gs>
              <a:gs pos="100000">
                <a:srgbClr val="CD4A2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1" name="Textfeld 10">
            <a:extLst>
              <a:ext uri="{FF2B5EF4-FFF2-40B4-BE49-F238E27FC236}">
                <a16:creationId xmlns:a16="http://schemas.microsoft.com/office/drawing/2014/main" id="{8FFCF3A1-1ECF-44EC-A7B4-B992D3C6ECBA}"/>
              </a:ext>
            </a:extLst>
          </p:cNvPr>
          <p:cNvSpPr txBox="1"/>
          <p:nvPr/>
        </p:nvSpPr>
        <p:spPr>
          <a:xfrm>
            <a:off x="1079052" y="3681726"/>
            <a:ext cx="1682762" cy="808318"/>
          </a:xfrm>
          <a:prstGeom prst="rect">
            <a:avLst/>
          </a:prstGeom>
          <a:noFill/>
        </p:spPr>
        <p:txBody>
          <a:bodyPr wrap="square" lIns="0" tIns="0" rIns="0" bIns="0" rtlCol="0">
            <a:noAutofit/>
          </a:bodyPr>
          <a:lstStyle/>
          <a:p>
            <a:r>
              <a:rPr lang="de-CH" dirty="0"/>
              <a:t>Marie 50%</a:t>
            </a:r>
          </a:p>
          <a:p>
            <a:r>
              <a:rPr lang="de-CH" dirty="0"/>
              <a:t>Eigentum oder Nutzniessung</a:t>
            </a:r>
          </a:p>
        </p:txBody>
      </p:sp>
      <p:sp>
        <p:nvSpPr>
          <p:cNvPr id="12" name="Textfeld 11">
            <a:extLst>
              <a:ext uri="{FF2B5EF4-FFF2-40B4-BE49-F238E27FC236}">
                <a16:creationId xmlns:a16="http://schemas.microsoft.com/office/drawing/2014/main" id="{275D7179-6D5D-4B63-90F0-D353CEFBBBEC}"/>
              </a:ext>
            </a:extLst>
          </p:cNvPr>
          <p:cNvSpPr txBox="1"/>
          <p:nvPr/>
        </p:nvSpPr>
        <p:spPr>
          <a:xfrm>
            <a:off x="2123728" y="1844824"/>
            <a:ext cx="1430174" cy="539362"/>
          </a:xfrm>
          <a:prstGeom prst="rect">
            <a:avLst/>
          </a:prstGeom>
          <a:noFill/>
        </p:spPr>
        <p:txBody>
          <a:bodyPr wrap="square" lIns="0" tIns="0" rIns="0" bIns="0" rtlCol="0">
            <a:noAutofit/>
          </a:bodyPr>
          <a:lstStyle/>
          <a:p>
            <a:r>
              <a:rPr lang="de-CH" dirty="0"/>
              <a:t>Verfügbare Quote 50%</a:t>
            </a:r>
          </a:p>
        </p:txBody>
      </p:sp>
      <p:cxnSp>
        <p:nvCxnSpPr>
          <p:cNvPr id="14" name="Gerade Verbindung mit Pfeil 13">
            <a:extLst>
              <a:ext uri="{FF2B5EF4-FFF2-40B4-BE49-F238E27FC236}">
                <a16:creationId xmlns:a16="http://schemas.microsoft.com/office/drawing/2014/main" id="{00DEE0B2-4E47-4CEA-9B32-2DEBAD7A60F4}"/>
              </a:ext>
            </a:extLst>
          </p:cNvPr>
          <p:cNvCxnSpPr>
            <a:cxnSpLocks/>
            <a:stCxn id="12" idx="2"/>
          </p:cNvCxnSpPr>
          <p:nvPr/>
        </p:nvCxnSpPr>
        <p:spPr>
          <a:xfrm>
            <a:off x="2838815" y="2384186"/>
            <a:ext cx="1373145" cy="1692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29EC5012-4D18-4930-A61C-5D1E3C0FA318}"/>
              </a:ext>
            </a:extLst>
          </p:cNvPr>
          <p:cNvCxnSpPr>
            <a:cxnSpLocks/>
          </p:cNvCxnSpPr>
          <p:nvPr/>
        </p:nvCxnSpPr>
        <p:spPr>
          <a:xfrm flipH="1">
            <a:off x="2760448" y="4077072"/>
            <a:ext cx="1451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73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b="1" dirty="0"/>
              <a:t>Nutzniessung nach 473 ZGB und 745 ff. ZGB</a:t>
            </a:r>
          </a:p>
        </p:txBody>
      </p:sp>
      <p:sp>
        <p:nvSpPr>
          <p:cNvPr id="7" name="Textplatzhalter 6"/>
          <p:cNvSpPr>
            <a:spLocks noGrp="1"/>
          </p:cNvSpPr>
          <p:nvPr>
            <p:ph type="body" sz="quarter" idx="13"/>
          </p:nvPr>
        </p:nvSpPr>
        <p:spPr/>
        <p:txBody>
          <a:bodyPr/>
          <a:lstStyle/>
          <a:p>
            <a:pPr>
              <a:spcAft>
                <a:spcPts val="600"/>
              </a:spcAft>
            </a:pPr>
            <a:r>
              <a:rPr lang="de-CH" sz="2400" dirty="0">
                <a:latin typeface="+mj-lt"/>
              </a:rPr>
              <a:t>Art. 473 ZGB ist ein </a:t>
            </a:r>
            <a:r>
              <a:rPr lang="de-CH" sz="2400" dirty="0">
                <a:solidFill>
                  <a:srgbClr val="FF0000"/>
                </a:solidFill>
                <a:latin typeface="+mj-lt"/>
              </a:rPr>
              <a:t>erbrechtliches Instrument </a:t>
            </a:r>
            <a:r>
              <a:rPr lang="de-CH" sz="2400" dirty="0">
                <a:latin typeface="+mj-lt"/>
              </a:rPr>
              <a:t>und erlaubt als ganz grosse Ausnahme eine Verletzung des Pflichtteils der Nachkommen, ohne dass diese zustimmen müssen. </a:t>
            </a:r>
          </a:p>
          <a:p>
            <a:pPr>
              <a:spcAft>
                <a:spcPts val="600"/>
              </a:spcAft>
            </a:pPr>
            <a:r>
              <a:rPr lang="de-CH" sz="2400" dirty="0">
                <a:latin typeface="+mj-lt"/>
              </a:rPr>
              <a:t>Die Nutzniessung nach Art. 745 ff. ZGB ist ein </a:t>
            </a:r>
            <a:r>
              <a:rPr lang="de-CH" sz="2400" dirty="0">
                <a:solidFill>
                  <a:srgbClr val="FF0000"/>
                </a:solidFill>
                <a:latin typeface="+mj-lt"/>
              </a:rPr>
              <a:t>sachenrechtliches Instrument </a:t>
            </a:r>
            <a:r>
              <a:rPr lang="de-CH" sz="2400" dirty="0">
                <a:latin typeface="+mj-lt"/>
              </a:rPr>
              <a:t>mit den gleichen Wirkungen. Eine Verletzung der Pflichtteilsansprüche ist jedoch nicht gestattet.</a:t>
            </a:r>
          </a:p>
        </p:txBody>
      </p:sp>
    </p:spTree>
    <p:extLst>
      <p:ext uri="{BB962C8B-B14F-4D97-AF65-F5344CB8AC3E}">
        <p14:creationId xmlns:p14="http://schemas.microsoft.com/office/powerpoint/2010/main" val="4112554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b="1" dirty="0"/>
              <a:t>Nutzniessung nach 473 ZGB</a:t>
            </a:r>
          </a:p>
        </p:txBody>
      </p:sp>
      <p:sp>
        <p:nvSpPr>
          <p:cNvPr id="7" name="Textplatzhalter 6"/>
          <p:cNvSpPr>
            <a:spLocks noGrp="1"/>
          </p:cNvSpPr>
          <p:nvPr>
            <p:ph type="body" sz="quarter" idx="13"/>
          </p:nvPr>
        </p:nvSpPr>
        <p:spPr/>
        <p:txBody>
          <a:bodyPr/>
          <a:lstStyle/>
          <a:p>
            <a:pPr marL="0" indent="0">
              <a:spcAft>
                <a:spcPts val="600"/>
              </a:spcAft>
              <a:buNone/>
            </a:pPr>
            <a:r>
              <a:rPr lang="de-CH" sz="2400" dirty="0">
                <a:latin typeface="+mj-lt"/>
              </a:rPr>
              <a:t>3)  </a:t>
            </a:r>
            <a:r>
              <a:rPr lang="de-CH" sz="2400" dirty="0">
                <a:solidFill>
                  <a:srgbClr val="FF0000"/>
                </a:solidFill>
                <a:latin typeface="+mj-lt"/>
              </a:rPr>
              <a:t>Heiratet der überlebende Ehegatte wieder </a:t>
            </a:r>
            <a:r>
              <a:rPr lang="de-CH" sz="2400" dirty="0">
                <a:latin typeface="+mj-lt"/>
              </a:rPr>
              <a:t>[…], so entfällt die Nutzniessung auf jenem Teil der Erbschaft, der im Zeitpunkt des Erbgangs nach den ordentlichen Bestimmungen über den Pflichtteil der Nachkommen nicht hätte mit der Nutzniessung belastet werden können. </a:t>
            </a:r>
          </a:p>
          <a:p>
            <a:pPr>
              <a:spcAft>
                <a:spcPts val="600"/>
              </a:spcAft>
              <a:buFont typeface="Wingdings" panose="05000000000000000000" pitchFamily="2" charset="2"/>
              <a:buChar char="Ø"/>
            </a:pPr>
            <a:r>
              <a:rPr lang="de-CH" sz="2200" dirty="0">
                <a:latin typeface="+mj-lt"/>
              </a:rPr>
              <a:t> 	</a:t>
            </a:r>
            <a:r>
              <a:rPr lang="de-CH" sz="2400" dirty="0">
                <a:latin typeface="+mj-lt"/>
              </a:rPr>
              <a:t>Petra hat dann Anspruch auf Auszahlung Ihres 	Pflichtteils.</a:t>
            </a:r>
          </a:p>
        </p:txBody>
      </p:sp>
    </p:spTree>
    <p:extLst>
      <p:ext uri="{BB962C8B-B14F-4D97-AF65-F5344CB8AC3E}">
        <p14:creationId xmlns:p14="http://schemas.microsoft.com/office/powerpoint/2010/main" val="2391642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b="1" dirty="0"/>
              <a:t>Merke!</a:t>
            </a:r>
          </a:p>
        </p:txBody>
      </p:sp>
      <p:sp>
        <p:nvSpPr>
          <p:cNvPr id="7" name="Textplatzhalter 6"/>
          <p:cNvSpPr>
            <a:spLocks noGrp="1"/>
          </p:cNvSpPr>
          <p:nvPr>
            <p:ph type="body" sz="quarter" idx="13"/>
          </p:nvPr>
        </p:nvSpPr>
        <p:spPr>
          <a:xfrm>
            <a:off x="719138" y="1772816"/>
            <a:ext cx="7489825" cy="4284749"/>
          </a:xfrm>
        </p:spPr>
        <p:txBody>
          <a:bodyPr/>
          <a:lstStyle/>
          <a:p>
            <a:pPr>
              <a:spcAft>
                <a:spcPts val="600"/>
              </a:spcAft>
            </a:pPr>
            <a:r>
              <a:rPr lang="de-CH" sz="2000" dirty="0">
                <a:latin typeface="+mj-lt"/>
              </a:rPr>
              <a:t>Die Nutzniessung nach Art. 473 ZGB ist ein </a:t>
            </a:r>
            <a:r>
              <a:rPr lang="de-CH" sz="2000" dirty="0">
                <a:solidFill>
                  <a:srgbClr val="FF0000"/>
                </a:solidFill>
                <a:latin typeface="+mj-lt"/>
              </a:rPr>
              <a:t>Vermächtnis</a:t>
            </a:r>
            <a:r>
              <a:rPr lang="de-CH" sz="2000" dirty="0">
                <a:latin typeface="+mj-lt"/>
              </a:rPr>
              <a:t> und führt zum Verlust der Erbenstellung des überlebenden Ehegatten, sofern dieser nicht zusätzlich als Erbe eingesetzt wird.</a:t>
            </a:r>
          </a:p>
          <a:p>
            <a:pPr>
              <a:spcAft>
                <a:spcPts val="600"/>
              </a:spcAft>
            </a:pPr>
            <a:r>
              <a:rPr lang="de-CH" sz="2000" dirty="0">
                <a:latin typeface="+mj-lt"/>
              </a:rPr>
              <a:t>Art. 473 ZGB erlaubt als ganz grosse Ausnahme eine Verletzung des </a:t>
            </a:r>
            <a:r>
              <a:rPr lang="de-CH" sz="2000" dirty="0">
                <a:solidFill>
                  <a:srgbClr val="FF0000"/>
                </a:solidFill>
                <a:latin typeface="+mj-lt"/>
              </a:rPr>
              <a:t>Pflichtteils der Nachkommen</a:t>
            </a:r>
            <a:r>
              <a:rPr lang="de-CH" sz="2000" dirty="0">
                <a:latin typeface="+mj-lt"/>
              </a:rPr>
              <a:t>, ohne dass diese zustimmen müssen. Aber auch der </a:t>
            </a:r>
            <a:r>
              <a:rPr lang="de-CH" sz="2000" dirty="0">
                <a:solidFill>
                  <a:srgbClr val="FF0000"/>
                </a:solidFill>
                <a:latin typeface="+mj-lt"/>
              </a:rPr>
              <a:t>Pflichtteil des überlebenden Ehegatten </a:t>
            </a:r>
            <a:r>
              <a:rPr lang="de-CH" sz="2000" dirty="0">
                <a:latin typeface="+mj-lt"/>
              </a:rPr>
              <a:t>kann verletzt sein, wenn die Nutzniessung einseitig und ohne zusätzliche Erbquote angeordnet wird.</a:t>
            </a:r>
          </a:p>
          <a:p>
            <a:pPr>
              <a:spcAft>
                <a:spcPts val="600"/>
              </a:spcAft>
            </a:pPr>
            <a:r>
              <a:rPr lang="de-CH" sz="2000" dirty="0">
                <a:latin typeface="+mj-lt"/>
              </a:rPr>
              <a:t>Nutzniessungskonstellationen führen häufig zu </a:t>
            </a:r>
            <a:r>
              <a:rPr lang="de-CH" sz="2000" dirty="0">
                <a:solidFill>
                  <a:srgbClr val="FF0000"/>
                </a:solidFill>
                <a:latin typeface="+mj-lt"/>
              </a:rPr>
              <a:t>Interessenkollisionen</a:t>
            </a:r>
            <a:r>
              <a:rPr lang="de-CH" sz="2000" dirty="0">
                <a:latin typeface="+mj-lt"/>
              </a:rPr>
              <a:t>, weshalb dem überlebenden Ehegatten immer auch ein Wahlrecht eingeräumt werden sollte.</a:t>
            </a:r>
          </a:p>
          <a:p>
            <a:pPr>
              <a:spcAft>
                <a:spcPts val="600"/>
              </a:spcAft>
            </a:pPr>
            <a:r>
              <a:rPr lang="de-CH" sz="2000" dirty="0">
                <a:latin typeface="+mj-lt"/>
              </a:rPr>
              <a:t>Auch das Nutzniessungsvermächtnis führt zu einer </a:t>
            </a:r>
            <a:r>
              <a:rPr lang="de-CH" sz="2000" dirty="0">
                <a:solidFill>
                  <a:srgbClr val="FF0000"/>
                </a:solidFill>
                <a:latin typeface="+mj-lt"/>
              </a:rPr>
              <a:t>Erbteilung</a:t>
            </a:r>
            <a:r>
              <a:rPr lang="de-CH" sz="2000" dirty="0">
                <a:latin typeface="+mj-lt"/>
              </a:rPr>
              <a:t>.</a:t>
            </a:r>
          </a:p>
          <a:p>
            <a:pPr>
              <a:spcAft>
                <a:spcPts val="600"/>
              </a:spcAft>
            </a:pPr>
            <a:endParaRPr lang="de-CH" sz="2000" dirty="0">
              <a:latin typeface="+mj-lt"/>
            </a:endParaRPr>
          </a:p>
          <a:p>
            <a:pPr>
              <a:spcAft>
                <a:spcPts val="600"/>
              </a:spcAft>
            </a:pPr>
            <a:endParaRPr lang="de-CH" sz="2000" dirty="0">
              <a:latin typeface="+mj-lt"/>
            </a:endParaRPr>
          </a:p>
          <a:p>
            <a:pPr>
              <a:spcAft>
                <a:spcPts val="600"/>
              </a:spcAft>
            </a:pPr>
            <a:endParaRPr lang="de-CH" sz="2000" dirty="0">
              <a:latin typeface="+mj-lt"/>
            </a:endParaRPr>
          </a:p>
          <a:p>
            <a:pPr marL="0" indent="0">
              <a:spcAft>
                <a:spcPts val="600"/>
              </a:spcAft>
              <a:buNone/>
            </a:pPr>
            <a:endParaRPr lang="de-CH" sz="2000" dirty="0">
              <a:latin typeface="+mj-lt"/>
            </a:endParaRPr>
          </a:p>
        </p:txBody>
      </p:sp>
    </p:spTree>
    <p:extLst>
      <p:ext uri="{BB962C8B-B14F-4D97-AF65-F5344CB8AC3E}">
        <p14:creationId xmlns:p14="http://schemas.microsoft.com/office/powerpoint/2010/main" val="4073597568"/>
      </p:ext>
    </p:extLst>
  </p:cSld>
  <p:clrMapOvr>
    <a:masterClrMapping/>
  </p:clrMapOvr>
</p:sld>
</file>

<file path=ppt/theme/theme1.xml><?xml version="1.0" encoding="utf-8"?>
<a:theme xmlns:a="http://schemas.openxmlformats.org/drawingml/2006/main" name="BWB_Praesentation">
  <a:themeElements>
    <a:clrScheme name="bwb">
      <a:dk1>
        <a:srgbClr val="000000"/>
      </a:dk1>
      <a:lt1>
        <a:srgbClr val="FFFFFF"/>
      </a:lt1>
      <a:dk2>
        <a:srgbClr val="082B25"/>
      </a:dk2>
      <a:lt2>
        <a:srgbClr val="FFFFFF"/>
      </a:lt2>
      <a:accent1>
        <a:srgbClr val="082B25"/>
      </a:accent1>
      <a:accent2>
        <a:srgbClr val="6B807C"/>
      </a:accent2>
      <a:accent3>
        <a:srgbClr val="B4BFBD"/>
      </a:accent3>
      <a:accent4>
        <a:srgbClr val="CD4A20"/>
      </a:accent4>
      <a:accent5>
        <a:srgbClr val="E19279"/>
      </a:accent5>
      <a:accent6>
        <a:srgbClr val="F0C8BC"/>
      </a:accent6>
      <a:hlink>
        <a:srgbClr val="000000"/>
      </a:hlink>
      <a:folHlink>
        <a:srgbClr val="000000"/>
      </a:folHlink>
    </a:clrScheme>
    <a:fontScheme name="bwb">
      <a:majorFont>
        <a:latin typeface="Cambr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a:defPPr>
      </a:lstStyle>
    </a:txDef>
  </a:objectDefaults>
  <a:extraClrSchemeLst>
    <a:extraClrScheme>
      <a:clrScheme name="bwb">
        <a:dk1>
          <a:srgbClr val="000000"/>
        </a:dk1>
        <a:lt1>
          <a:srgbClr val="FFFFFF"/>
        </a:lt1>
        <a:dk2>
          <a:srgbClr val="082B25"/>
        </a:dk2>
        <a:lt2>
          <a:srgbClr val="FFFFFF"/>
        </a:lt2>
        <a:accent1>
          <a:srgbClr val="082B25"/>
        </a:accent1>
        <a:accent2>
          <a:srgbClr val="6B807C"/>
        </a:accent2>
        <a:accent3>
          <a:srgbClr val="B4BFBD"/>
        </a:accent3>
        <a:accent4>
          <a:srgbClr val="CD4A20"/>
        </a:accent4>
        <a:accent5>
          <a:srgbClr val="E19279"/>
        </a:accent5>
        <a:accent6>
          <a:srgbClr val="F0C8BC"/>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Gruen">
      <a:srgbClr val="082B25"/>
    </a:custClr>
    <a:custClr name="40% Gruen">
      <a:srgbClr val="6B807C"/>
    </a:custClr>
    <a:custClr name="70% Gruen">
      <a:srgbClr val="B4BFBD"/>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Orange">
      <a:srgbClr val="CD4A20"/>
    </a:custClr>
    <a:custClr name="40% Orange">
      <a:srgbClr val="E19279"/>
    </a:custClr>
    <a:custClr name="70% Orange">
      <a:srgbClr val="F0C8BC"/>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Sand">
      <a:srgbClr val="D6D5AC"/>
    </a:custClr>
    <a:custClr name="50% Sand">
      <a:srgbClr val="EAEAD5"/>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30% Braun">
      <a:srgbClr val="6B5E50"/>
    </a:custClr>
    <a:custClr name="70% Braun">
      <a:srgbClr val="C4BCB3"/>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WJdBwbVorlage" id="{72A5C872-C124-486F-8DF1-E3F93B7E8ADD}" vid="{9A76FDEB-2B58-4996-B9F6-025454B7DBAF}"/>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WJDBWBVORLAGE</Template>
  <TotalTime>0</TotalTime>
  <Words>744</Words>
  <Application>Microsoft Office PowerPoint</Application>
  <PresentationFormat>Bildschirmpräsentation (4:3)</PresentationFormat>
  <Paragraphs>62</Paragraphs>
  <Slides>15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Arial</vt:lpstr>
      <vt:lpstr>Calibri</vt:lpstr>
      <vt:lpstr>Cambria</vt:lpstr>
      <vt:lpstr>Times</vt:lpstr>
      <vt:lpstr>Wingdings</vt:lpstr>
      <vt:lpstr>ヒラギノ角ゴ Pro W3</vt:lpstr>
      <vt:lpstr>BWB_Praesentation</vt:lpstr>
      <vt:lpstr> Nutzniessung nach Art. 473 ZGB  und Behandlung der 3. Säule im Nachlass </vt:lpstr>
      <vt:lpstr>Ausgangsbeispiel</vt:lpstr>
      <vt:lpstr>Gesetzliche Erbfolge  (keine Verfügung von Todes wegen)</vt:lpstr>
      <vt:lpstr>Verfügung von Todes wegen</vt:lpstr>
      <vt:lpstr>Nutzniessung nach 473 ZGB</vt:lpstr>
      <vt:lpstr>Nutzniessungsvermächtnis (473 ZGB)</vt:lpstr>
      <vt:lpstr>Nutzniessung nach 473 ZGB und 745 ff. ZGB</vt:lpstr>
      <vt:lpstr>Nutzniessung nach 473 ZGB</vt:lpstr>
      <vt:lpstr>Merke!</vt:lpstr>
      <vt:lpstr>Das Drei-Säulen-Prinzip</vt:lpstr>
      <vt:lpstr>Das Drei-Säulen-Prinzip</vt:lpstr>
      <vt:lpstr>Behandlung der drei Säulen im Nachlass</vt:lpstr>
      <vt:lpstr>Behandlung der dritten Säule im Nachlass</vt:lpstr>
      <vt:lpstr>Behandlung der dritten Säule im Nachlass</vt:lpstr>
      <vt:lpstr>Diskussion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2023-03-24T10:26:25Z</dcterms:created>
  <dcterms:modified xsi:type="dcterms:W3CDTF">2023-03-24T10:33:27Z</dcterms:modified>
</cp:coreProperties>
</file>